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75BAE-BD18-4169-B3E0-DD4EF2B03EFD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9CA38-235D-4AB0-97F7-8270002EC90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641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b="1" dirty="0" smtClean="0">
                <a:effectLst/>
                <a:latin typeface="+mn-lt"/>
                <a:ea typeface="Calibri"/>
                <a:cs typeface="Times New Roman"/>
              </a:rPr>
              <a:t>Supplementary Figure 1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 Patient difficulties as shown by subsections of the parent-report Strengths and Difficulties Questionnaire (SDQ) scores (presented as Z-scores) for individuals &lt;18 years with both </a:t>
            </a:r>
            <a:r>
              <a:rPr lang="en-GB" sz="1200" i="1" dirty="0" smtClean="0">
                <a:effectLst/>
                <a:latin typeface="+mn-lt"/>
                <a:ea typeface="Calibri"/>
                <a:cs typeface="Times New Roman"/>
              </a:rPr>
              <a:t>HNF1B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 gene mutations (n=4) and </a:t>
            </a:r>
            <a:r>
              <a:rPr lang="en-GB" sz="1200" b="1" u="sng" dirty="0" smtClean="0">
                <a:effectLst/>
                <a:latin typeface="+mn-lt"/>
                <a:ea typeface="Calibri"/>
                <a:cs typeface="Times New Roman"/>
              </a:rPr>
              <a:t>17q12 micro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deletions </a:t>
            </a:r>
            <a:r>
              <a:rPr lang="en-GB" sz="1200" dirty="0" smtClean="0">
                <a:effectLst/>
                <a:latin typeface="+mn-lt"/>
                <a:ea typeface="Calibri"/>
                <a:cs typeface="Times New Roman"/>
              </a:rPr>
              <a:t>(n=10). Individual scores are represented as different-shaped points and group medians as black bold horizontal lines. X axis represents school-age population mean, red dashed horizontal line above represents suggested clinical cut-point (90th percentile).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9CA38-235D-4AB0-97F7-8270002EC90F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7692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85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496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4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39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986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4512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68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28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28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2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41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A7885-6CAE-4C27-ADEA-0E9441674E01}" type="datetimeFigureOut">
              <a:rPr lang="en-GB" smtClean="0"/>
              <a:t>20/01/2016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32C44-D8F4-4837-9C4E-7D3FC530727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46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Supplementary Figure 1</a:t>
            </a:r>
            <a:endParaRPr lang="en-GB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13258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315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84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Supplementary Figure 1</vt:lpstr>
    </vt:vector>
  </TitlesOfParts>
  <Company>University of Exeter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</dc:title>
  <dc:creator>Clissold, Rhian</dc:creator>
  <cp:lastModifiedBy>Clissold, Rhian</cp:lastModifiedBy>
  <cp:revision>5</cp:revision>
  <dcterms:created xsi:type="dcterms:W3CDTF">2015-12-09T09:59:09Z</dcterms:created>
  <dcterms:modified xsi:type="dcterms:W3CDTF">2016-01-20T11:28:32Z</dcterms:modified>
</cp:coreProperties>
</file>