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A6594-0B20-494B-8EA4-DC4E0BD77992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50FA4-FF7A-42B4-BCF6-9C9C751D3E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17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7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65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299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5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30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36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34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803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92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3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701D-E63A-45E5-A2FA-DAF66DFCC0A3}" type="datetimeFigureOut">
              <a:rPr lang="en-GB" smtClean="0"/>
              <a:t>26/04/2016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D6181-E894-4A8F-BFD4-1FAE0136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65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547707"/>
              </p:ext>
            </p:extLst>
          </p:nvPr>
        </p:nvGraphicFramePr>
        <p:xfrm>
          <a:off x="258763" y="142875"/>
          <a:ext cx="6097587" cy="631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Prism 6" r:id="rId3" imgW="7493344" imgH="7764921" progId="Prism6.Document">
                  <p:embed/>
                </p:oleObj>
              </mc:Choice>
              <mc:Fallback>
                <p:oleObj name="Prism 6" r:id="rId3" imgW="7493344" imgH="776492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763" y="142875"/>
                        <a:ext cx="6097587" cy="631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953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6 Project</vt:lpstr>
      <vt:lpstr>PowerPoint Presentation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 Long</dc:creator>
  <cp:lastModifiedBy>AE Long</cp:lastModifiedBy>
  <cp:revision>17</cp:revision>
  <dcterms:created xsi:type="dcterms:W3CDTF">2015-10-19T12:00:23Z</dcterms:created>
  <dcterms:modified xsi:type="dcterms:W3CDTF">2016-04-26T14:51:04Z</dcterms:modified>
</cp:coreProperties>
</file>