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>
        <p:scale>
          <a:sx n="50" d="100"/>
          <a:sy n="50" d="100"/>
        </p:scale>
        <p:origin x="2004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A3E7-08C9-40A8-8A3E-F102FD33AF04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D614-5157-4A66-85C5-B2D3FC52EE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167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A3E7-08C9-40A8-8A3E-F102FD33AF04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D614-5157-4A66-85C5-B2D3FC52EE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345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A3E7-08C9-40A8-8A3E-F102FD33AF04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D614-5157-4A66-85C5-B2D3FC52EE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240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A3E7-08C9-40A8-8A3E-F102FD33AF04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D614-5157-4A66-85C5-B2D3FC52EE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008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A3E7-08C9-40A8-8A3E-F102FD33AF04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D614-5157-4A66-85C5-B2D3FC52EE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814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A3E7-08C9-40A8-8A3E-F102FD33AF04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D614-5157-4A66-85C5-B2D3FC52EE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769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A3E7-08C9-40A8-8A3E-F102FD33AF04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D614-5157-4A66-85C5-B2D3FC52EE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4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A3E7-08C9-40A8-8A3E-F102FD33AF04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D614-5157-4A66-85C5-B2D3FC52EE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12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A3E7-08C9-40A8-8A3E-F102FD33AF04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D614-5157-4A66-85C5-B2D3FC52EE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243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A3E7-08C9-40A8-8A3E-F102FD33AF04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D614-5157-4A66-85C5-B2D3FC52EE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866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A3E7-08C9-40A8-8A3E-F102FD33AF04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D614-5157-4A66-85C5-B2D3FC52EE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855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2A3E7-08C9-40A8-8A3E-F102FD33AF04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3D614-5157-4A66-85C5-B2D3FC52EE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76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0879426"/>
              </p:ext>
            </p:extLst>
          </p:nvPr>
        </p:nvGraphicFramePr>
        <p:xfrm>
          <a:off x="-93304" y="2543459"/>
          <a:ext cx="4534676" cy="3338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" name="Graph" r:id="rId3" imgW="4154760" imgH="2902320" progId="Origin50.Graph">
                  <p:embed/>
                </p:oleObj>
              </mc:Choice>
              <mc:Fallback>
                <p:oleObj name="Graph" r:id="rId3" imgW="4154760" imgH="290232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3304" y="2543459"/>
                        <a:ext cx="4534676" cy="33383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600138"/>
              </p:ext>
            </p:extLst>
          </p:nvPr>
        </p:nvGraphicFramePr>
        <p:xfrm>
          <a:off x="2817846" y="2856487"/>
          <a:ext cx="4292080" cy="3014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Graph" r:id="rId5" imgW="4131720" imgH="2901600" progId="Origin50.Graph">
                  <p:embed/>
                </p:oleObj>
              </mc:Choice>
              <mc:Fallback>
                <p:oleObj name="Graph" r:id="rId5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17846" y="2856487"/>
                        <a:ext cx="4292080" cy="30141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3287807"/>
              </p:ext>
            </p:extLst>
          </p:nvPr>
        </p:nvGraphicFramePr>
        <p:xfrm>
          <a:off x="164506" y="5675556"/>
          <a:ext cx="3717925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Graph" r:id="rId7" imgW="3718440" imgH="2895480" progId="Origin50.Graph">
                  <p:embed/>
                </p:oleObj>
              </mc:Choice>
              <mc:Fallback>
                <p:oleObj name="Graph" r:id="rId7" imgW="3718440" imgH="28954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4506" y="5675556"/>
                        <a:ext cx="3717925" cy="289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784857"/>
              </p:ext>
            </p:extLst>
          </p:nvPr>
        </p:nvGraphicFramePr>
        <p:xfrm>
          <a:off x="-130627" y="8305569"/>
          <a:ext cx="5045722" cy="38607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name="Graph" r:id="rId9" imgW="3920760" imgH="3000960" progId="Origin50.Graph">
                  <p:embed/>
                </p:oleObj>
              </mc:Choice>
              <mc:Fallback>
                <p:oleObj name="Graph" r:id="rId9" imgW="3920760" imgH="300096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30627" y="8305569"/>
                        <a:ext cx="5045722" cy="38607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0346121"/>
              </p:ext>
            </p:extLst>
          </p:nvPr>
        </p:nvGraphicFramePr>
        <p:xfrm>
          <a:off x="3542188" y="8476271"/>
          <a:ext cx="4299385" cy="3289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Graph" r:id="rId11" imgW="3920760" imgH="3000960" progId="Origin50.Graph">
                  <p:embed/>
                </p:oleObj>
              </mc:Choice>
              <mc:Fallback>
                <p:oleObj name="Graph" r:id="rId11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542188" y="8476271"/>
                        <a:ext cx="4299385" cy="32898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817" y="202177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A</a:t>
            </a:r>
            <a:endParaRPr lang="en-GB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2467" y="2600295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B</a:t>
            </a:r>
            <a:endParaRPr lang="en-GB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488280" y="5279432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D</a:t>
            </a:r>
            <a:endParaRPr lang="en-GB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7038" y="5257998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C</a:t>
            </a:r>
            <a:endParaRPr lang="en-GB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2697" y="8745610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E</a:t>
            </a:r>
            <a:endParaRPr lang="en-GB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460912" y="3610449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 ms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464638" y="3610450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 ms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001262" y="3293343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20 mV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2552552" y="3302672"/>
            <a:ext cx="7618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150 Vs</a:t>
            </a:r>
            <a:r>
              <a:rPr lang="en-GB" sz="1400" baseline="30000" dirty="0" smtClean="0"/>
              <a:t>-1</a:t>
            </a:r>
            <a:endParaRPr lang="en-GB" sz="1400" baseline="30000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220290"/>
              </p:ext>
            </p:extLst>
          </p:nvPr>
        </p:nvGraphicFramePr>
        <p:xfrm>
          <a:off x="2611790" y="5001289"/>
          <a:ext cx="5794423" cy="40474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Graph" r:id="rId13" imgW="4154400" imgH="2901600" progId="Origin50.Graph">
                  <p:embed/>
                </p:oleObj>
              </mc:Choice>
              <mc:Fallback>
                <p:oleObj name="Graph" r:id="rId13" imgW="41544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611790" y="5001289"/>
                        <a:ext cx="5794423" cy="40474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3929921"/>
              </p:ext>
            </p:extLst>
          </p:nvPr>
        </p:nvGraphicFramePr>
        <p:xfrm>
          <a:off x="164506" y="-491753"/>
          <a:ext cx="6001165" cy="3927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" name="Graph" r:id="rId15" imgW="4173120" imgH="2916000" progId="Origin50.Graph">
                  <p:embed/>
                </p:oleObj>
              </mc:Choice>
              <mc:Fallback>
                <p:oleObj name="Graph" r:id="rId15" imgW="417312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64506" y="-491753"/>
                        <a:ext cx="6001165" cy="39277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0238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</TotalTime>
  <Words>13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Origin Graph</vt:lpstr>
      <vt:lpstr>Graph</vt:lpstr>
      <vt:lpstr>PowerPoint Presentation</vt:lpstr>
    </vt:vector>
  </TitlesOfParts>
  <Company>University of Exeter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Randall, Andrew</dc:creator>
  <cp:lastModifiedBy>Randall, Andrew</cp:lastModifiedBy>
  <cp:revision>11</cp:revision>
  <dcterms:created xsi:type="dcterms:W3CDTF">2016-09-08T10:01:04Z</dcterms:created>
  <dcterms:modified xsi:type="dcterms:W3CDTF">2016-09-08T14:37:48Z</dcterms:modified>
</cp:coreProperties>
</file>