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79" r:id="rId2"/>
    <p:sldId id="277" r:id="rId3"/>
    <p:sldId id="278" r:id="rId4"/>
    <p:sldId id="275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288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005"/>
    <p:restoredTop sz="94718"/>
  </p:normalViewPr>
  <p:slideViewPr>
    <p:cSldViewPr snapToGrid="0" snapToObjects="1">
      <p:cViewPr varScale="1">
        <p:scale>
          <a:sx n="74" d="100"/>
          <a:sy n="74" d="100"/>
        </p:scale>
        <p:origin x="192" y="560"/>
      </p:cViewPr>
      <p:guideLst>
        <p:guide pos="2880"/>
        <p:guide orient="horz" pos="2160"/>
      </p:guideLst>
    </p:cSldViewPr>
  </p:slideViewPr>
  <p:notesTextViewPr>
    <p:cViewPr>
      <p:scale>
        <a:sx n="40" d="100"/>
        <a:sy n="4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C73481-351A-C54E-BB75-51684BEC3B5E}" type="datetimeFigureOut">
              <a:rPr lang="en-US" smtClean="0"/>
              <a:t>9/18/18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9CF8B0-DDC6-CF4A-9CBC-DB33B02335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4286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CF8B0-DDC6-CF4A-9CBC-DB33B02335F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772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2B7E0-18F6-2F41-8B8F-E397A5ED4132}" type="datetimeFigureOut">
              <a:rPr lang="en-US" smtClean="0"/>
              <a:t>9/18/18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EDAC9-595F-3B4E-80EF-D1BA7F4A0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7188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2B7E0-18F6-2F41-8B8F-E397A5ED4132}" type="datetimeFigureOut">
              <a:rPr lang="en-US" smtClean="0"/>
              <a:t>9/18/18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EDAC9-595F-3B4E-80EF-D1BA7F4A0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650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2B7E0-18F6-2F41-8B8F-E397A5ED4132}" type="datetimeFigureOut">
              <a:rPr lang="en-US" smtClean="0"/>
              <a:t>9/18/18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EDAC9-595F-3B4E-80EF-D1BA7F4A0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075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2B7E0-18F6-2F41-8B8F-E397A5ED4132}" type="datetimeFigureOut">
              <a:rPr lang="en-US" smtClean="0"/>
              <a:t>9/18/18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EDAC9-595F-3B4E-80EF-D1BA7F4A0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194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2B7E0-18F6-2F41-8B8F-E397A5ED4132}" type="datetimeFigureOut">
              <a:rPr lang="en-US" smtClean="0"/>
              <a:t>9/18/18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EDAC9-595F-3B4E-80EF-D1BA7F4A0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276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2B7E0-18F6-2F41-8B8F-E397A5ED4132}" type="datetimeFigureOut">
              <a:rPr lang="en-US" smtClean="0"/>
              <a:t>9/18/18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EDAC9-595F-3B4E-80EF-D1BA7F4A0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545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2B7E0-18F6-2F41-8B8F-E397A5ED4132}" type="datetimeFigureOut">
              <a:rPr lang="en-US" smtClean="0"/>
              <a:t>9/18/18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EDAC9-595F-3B4E-80EF-D1BA7F4A0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881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2B7E0-18F6-2F41-8B8F-E397A5ED4132}" type="datetimeFigureOut">
              <a:rPr lang="en-US" smtClean="0"/>
              <a:t>9/18/18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EDAC9-595F-3B4E-80EF-D1BA7F4A0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992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2B7E0-18F6-2F41-8B8F-E397A5ED4132}" type="datetimeFigureOut">
              <a:rPr lang="en-US" smtClean="0"/>
              <a:t>9/18/18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EDAC9-595F-3B4E-80EF-D1BA7F4A0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7416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2B7E0-18F6-2F41-8B8F-E397A5ED4132}" type="datetimeFigureOut">
              <a:rPr lang="en-US" smtClean="0"/>
              <a:t>9/18/18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EDAC9-595F-3B4E-80EF-D1BA7F4A0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3699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2B7E0-18F6-2F41-8B8F-E397A5ED4132}" type="datetimeFigureOut">
              <a:rPr lang="en-US" smtClean="0"/>
              <a:t>9/18/18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EDAC9-595F-3B4E-80EF-D1BA7F4A0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096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A2B7E0-18F6-2F41-8B8F-E397A5ED4132}" type="datetimeFigureOut">
              <a:rPr lang="en-US" smtClean="0"/>
              <a:t>9/18/18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FEDAC9-595F-3B4E-80EF-D1BA7F4A0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905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vec_figure_v7b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6841" y="211677"/>
            <a:ext cx="5925391" cy="6447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22597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676400" y="228600"/>
            <a:ext cx="5791200" cy="6400800"/>
            <a:chOff x="1676400" y="228600"/>
            <a:chExt cx="5791200" cy="640080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76400" y="228600"/>
              <a:ext cx="5791200" cy="6400800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4485373" y="6112042"/>
              <a:ext cx="741145" cy="1732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6933411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DF292BF4-FEFD-6841-99B4-B6A0F6DFBD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069" y="1691775"/>
            <a:ext cx="8384875" cy="3630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1427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ure_5_18091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6336"/>
            <a:ext cx="9067800" cy="640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0640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841</TotalTime>
  <Words>1</Words>
  <Application>Microsoft Macintosh PowerPoint</Application>
  <PresentationFormat>On-screen Show (4:3)</PresentationFormat>
  <Paragraphs>1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Cox, Daniel</dc:creator>
  <cp:lastModifiedBy>Microsoft Office User</cp:lastModifiedBy>
  <cp:revision>61</cp:revision>
  <cp:lastPrinted>2018-05-21T13:45:30Z</cp:lastPrinted>
  <dcterms:created xsi:type="dcterms:W3CDTF">2018-01-23T12:26:04Z</dcterms:created>
  <dcterms:modified xsi:type="dcterms:W3CDTF">2018-09-18T18:51:45Z</dcterms:modified>
</cp:coreProperties>
</file>