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8" r:id="rId3"/>
    <p:sldId id="273" r:id="rId4"/>
    <p:sldId id="27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6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68" y="656"/>
      </p:cViewPr>
      <p:guideLst>
        <p:guide orient="horz" pos="2160"/>
        <p:guide pos="361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58F25-5DC9-43BE-8EC4-91B336A92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DC9790-5872-4EE4-91A5-412B550294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E370E9-51B7-4818-A94C-1FE0712EB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C99F-5F39-435D-BE53-6E3C3076C258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EFB1FC-F680-4656-9C55-09E3491CE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1276E-FD43-4469-ACF8-3EE5C2977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F3BDA-82F1-44F3-9A2B-24A047EB8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38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91992-17A0-41B1-B8DE-3B45DAC76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8D3FCE-DF42-4C66-878D-0D0CAB1707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0C936-9CF0-430D-823E-2D642F375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C99F-5F39-435D-BE53-6E3C3076C258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BA8CC6-97F5-4C4E-96D0-AA5E61467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AAEFEB-88B7-492E-B9C6-0D73B472D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F3BDA-82F1-44F3-9A2B-24A047EB8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652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3943A1-BD57-4BE1-AA71-5A45AA03D9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B7524D-74E3-4204-B370-087B4E524E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60514B-0FA9-4AA9-A751-F91C657F5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C99F-5F39-435D-BE53-6E3C3076C258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0A42C-915D-4EBA-A17A-22A2F317C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17C46-BE3B-4FE1-A3BE-F27B5CDE3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F3BDA-82F1-44F3-9A2B-24A047EB8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43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68A2E-D6C1-40C8-A1D3-E469764AC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430FC-6771-42E2-BC03-0C1247BB3B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4B3576-F39D-485B-A0B4-8E552CDA9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C99F-5F39-435D-BE53-6E3C3076C258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27732B-9FEC-4B45-B5E3-981092C00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97D2F-F517-4C74-8A6C-96322E27C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F3BDA-82F1-44F3-9A2B-24A047EB8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018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C3A37-70B1-4616-B911-681D821BB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83A653-76D3-43D9-AE60-A4DD7C8203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0A7F1-1C7F-424D-89B2-586259AF2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C99F-5F39-435D-BE53-6E3C3076C258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2D95F-A44A-49D1-81BE-756560BEB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F9E77-F6FD-45E2-B701-036452E15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F3BDA-82F1-44F3-9A2B-24A047EB8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36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2B07D-A1FB-4A1B-A9F0-B6F1376DC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E3E16-1983-4EF8-B2E4-5F5268CCF6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A841D4-EC63-4B7B-B57D-3690CA1B47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5569EE-A1B7-4252-B702-CF665ACCE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C99F-5F39-435D-BE53-6E3C3076C258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93969C-DB52-4C06-90D0-92514B4F6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FDF1E3-F0F6-4429-8F53-FB7223068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F3BDA-82F1-44F3-9A2B-24A047EB8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828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B670D-8D02-4DE1-AD66-58517F0E6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BDCB81-2A17-4D6D-89BA-479F29DE26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1FC6B3-879A-45A9-8906-58475A1370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C2CEA5-3BC3-4A10-9311-E1D0AB787D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554038-2480-4846-8B17-51930DBFF9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EC5716-857C-43EE-97D0-B31454588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C99F-5F39-435D-BE53-6E3C3076C258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01E076-074A-42D6-B72E-2BCAEBEB4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F98C2C-83BB-4DD4-8B3A-D8F61CBCB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F3BDA-82F1-44F3-9A2B-24A047EB8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141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0FBD0-F66C-4AEE-9B6E-7112F7334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0BE921-DBBF-46C3-A425-D3808893A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C99F-5F39-435D-BE53-6E3C3076C258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C34B85-7BC3-4936-A169-B1C400DB1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F21818-0DF2-43E1-871B-25BF4D0B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F3BDA-82F1-44F3-9A2B-24A047EB8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163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62DD40-77D7-4C7C-873E-730E7233F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C99F-5F39-435D-BE53-6E3C3076C258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6AC712-49AA-4FA3-AE86-4087F8B7C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5D6D8-FCE6-451A-83E6-F8A868123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F3BDA-82F1-44F3-9A2B-24A047EB8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260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31B03-A523-487B-B4F3-AE08C1D3D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0A462-5982-44F6-869C-18104BDEC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B602A7-FDA6-475D-BE79-FF16768CEF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BEEC19-E29C-449F-9A74-7FE96EA5F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C99F-5F39-435D-BE53-6E3C3076C258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45E845-273C-422A-B0DA-49A40C253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C841AE-EA63-4E74-A51B-68B0DDB6D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F3BDA-82F1-44F3-9A2B-24A047EB8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614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AE5BF-E34A-40F4-B51A-D0B7FA842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2420F9-F838-4E45-A9EB-C9C54C9B51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F4798F-56AF-4103-AB1B-17B20A6767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A69724-B7A0-4A15-B5C4-6F284AB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C99F-5F39-435D-BE53-6E3C3076C258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CC5290-EF74-4B96-9A03-FC5C369B8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54F897-5EA6-43B8-97A1-CF34E55F9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F3BDA-82F1-44F3-9A2B-24A047EB8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406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048251-86D8-443A-AFF3-291B06C4C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522921-39F9-4F51-896B-DFF04947DB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0C5C0C-DB14-4B98-9A56-5A0E2CA236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AC99F-5F39-435D-BE53-6E3C3076C258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B3FBFC-5195-4996-8E71-AB2784A0CE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656051-79CE-4257-9417-412055DEF6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F3BDA-82F1-44F3-9A2B-24A047EB8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782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>
            <a:extLst>
              <a:ext uri="{FF2B5EF4-FFF2-40B4-BE49-F238E27FC236}">
                <a16:creationId xmlns:a16="http://schemas.microsoft.com/office/drawing/2014/main" id="{2D79EAAC-6D11-4612-8C88-089B32905A88}"/>
              </a:ext>
            </a:extLst>
          </p:cNvPr>
          <p:cNvSpPr txBox="1"/>
          <p:nvPr/>
        </p:nvSpPr>
        <p:spPr>
          <a:xfrm>
            <a:off x="89427" y="6198882"/>
            <a:ext cx="8123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1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600FAEA8-F615-4427-838A-3A6D4A657579}"/>
              </a:ext>
            </a:extLst>
          </p:cNvPr>
          <p:cNvGrpSpPr/>
          <p:nvPr/>
        </p:nvGrpSpPr>
        <p:grpSpPr>
          <a:xfrm>
            <a:off x="4712959" y="687827"/>
            <a:ext cx="4208770" cy="4263119"/>
            <a:chOff x="4712959" y="165314"/>
            <a:chExt cx="4208770" cy="4263119"/>
          </a:xfrm>
        </p:grpSpPr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5734802E-0453-4937-9CC1-61B06E4DE5A7}"/>
                </a:ext>
              </a:extLst>
            </p:cNvPr>
            <p:cNvSpPr/>
            <p:nvPr/>
          </p:nvSpPr>
          <p:spPr>
            <a:xfrm>
              <a:off x="7093791" y="165314"/>
              <a:ext cx="1253966" cy="3708000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689B865A-50E2-4A85-A23D-0F3B125D10AB}"/>
                </a:ext>
              </a:extLst>
            </p:cNvPr>
            <p:cNvSpPr/>
            <p:nvPr/>
          </p:nvSpPr>
          <p:spPr>
            <a:xfrm>
              <a:off x="4788954" y="165314"/>
              <a:ext cx="2306938" cy="370800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Line 591">
              <a:extLst>
                <a:ext uri="{FF2B5EF4-FFF2-40B4-BE49-F238E27FC236}">
                  <a16:creationId xmlns:a16="http://schemas.microsoft.com/office/drawing/2014/main" id="{43D7D252-D6AB-47CB-992F-A5842C62D1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0173" y="3874003"/>
              <a:ext cx="4068000" cy="0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en-GB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113">
              <a:extLst>
                <a:ext uri="{FF2B5EF4-FFF2-40B4-BE49-F238E27FC236}">
                  <a16:creationId xmlns:a16="http://schemas.microsoft.com/office/drawing/2014/main" id="{3C80D12E-9B9E-4856-BA0B-F257C1B33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2838" y="4233978"/>
              <a:ext cx="3388423" cy="19445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square" lIns="56397" tIns="27707" rIns="56397" bIns="27707">
              <a:spAutoFit/>
            </a:bodyPr>
            <a:lstStyle/>
            <a:p>
              <a:pPr algn="ctr">
                <a:lnSpc>
                  <a:spcPct val="90000"/>
                </a:lnSpc>
                <a:defRPr/>
              </a:pPr>
              <a:r>
                <a:rPr lang="en-GB" sz="1000" b="1" i="0" dirty="0">
                  <a:solidFill>
                    <a:schemeClr val="accent5">
                      <a:lumMod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Gestational age at delivery with PE (weeks)</a:t>
              </a:r>
            </a:p>
          </p:txBody>
        </p:sp>
        <p:sp>
          <p:nvSpPr>
            <p:cNvPr id="12" name="Line 594">
              <a:extLst>
                <a:ext uri="{FF2B5EF4-FFF2-40B4-BE49-F238E27FC236}">
                  <a16:creationId xmlns:a16="http://schemas.microsoft.com/office/drawing/2014/main" id="{5BD53957-73D5-479B-9E32-97B22ED2C3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1686" y="3874003"/>
              <a:ext cx="0" cy="96869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en-GB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Line 595">
              <a:extLst>
                <a:ext uri="{FF2B5EF4-FFF2-40B4-BE49-F238E27FC236}">
                  <a16:creationId xmlns:a16="http://schemas.microsoft.com/office/drawing/2014/main" id="{2B9E8C5C-DAC3-4A53-B9F9-40FA5A5119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06295" y="3874003"/>
              <a:ext cx="0" cy="96869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en-GB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Line 596">
              <a:extLst>
                <a:ext uri="{FF2B5EF4-FFF2-40B4-BE49-F238E27FC236}">
                  <a16:creationId xmlns:a16="http://schemas.microsoft.com/office/drawing/2014/main" id="{61230B40-0044-463A-B179-ED19B4D9D5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10732" y="3874003"/>
              <a:ext cx="0" cy="96869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en-GB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Line 597">
              <a:extLst>
                <a:ext uri="{FF2B5EF4-FFF2-40B4-BE49-F238E27FC236}">
                  <a16:creationId xmlns:a16="http://schemas.microsoft.com/office/drawing/2014/main" id="{53F2E421-E1A8-4A3F-9D9B-3077DECAAA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16016" y="3874003"/>
              <a:ext cx="0" cy="96869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en-GB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Line 598">
              <a:extLst>
                <a:ext uri="{FF2B5EF4-FFF2-40B4-BE49-F238E27FC236}">
                  <a16:creationId xmlns:a16="http://schemas.microsoft.com/office/drawing/2014/main" id="{8A6E67E4-42CA-4564-A7F1-4227AF12A4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30626" y="3874003"/>
              <a:ext cx="0" cy="96869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en-GB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Line 599">
              <a:extLst>
                <a:ext uri="{FF2B5EF4-FFF2-40B4-BE49-F238E27FC236}">
                  <a16:creationId xmlns:a16="http://schemas.microsoft.com/office/drawing/2014/main" id="{B69A95F0-19D9-482D-9FDE-4D352866AC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5063" y="3874003"/>
              <a:ext cx="0" cy="96869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en-GB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Line 600">
              <a:extLst>
                <a:ext uri="{FF2B5EF4-FFF2-40B4-BE49-F238E27FC236}">
                  <a16:creationId xmlns:a16="http://schemas.microsoft.com/office/drawing/2014/main" id="{7DE8128A-1726-47A8-B671-5F7583F2AC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9672" y="3874003"/>
              <a:ext cx="0" cy="96869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en-GB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Line 601">
              <a:extLst>
                <a:ext uri="{FF2B5EF4-FFF2-40B4-BE49-F238E27FC236}">
                  <a16:creationId xmlns:a16="http://schemas.microsoft.com/office/drawing/2014/main" id="{ACB3EC99-2231-49A2-9DB9-DD235621E6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54108" y="3874003"/>
              <a:ext cx="0" cy="96869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en-GB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Line 602">
              <a:extLst>
                <a:ext uri="{FF2B5EF4-FFF2-40B4-BE49-F238E27FC236}">
                  <a16:creationId xmlns:a16="http://schemas.microsoft.com/office/drawing/2014/main" id="{9EE92C96-C17B-45BB-987C-3F2D538BF8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59392" y="3874003"/>
              <a:ext cx="0" cy="96869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en-GB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605">
              <a:extLst>
                <a:ext uri="{FF2B5EF4-FFF2-40B4-BE49-F238E27FC236}">
                  <a16:creationId xmlns:a16="http://schemas.microsoft.com/office/drawing/2014/main" id="{2B565181-CA8F-4C67-A637-BA628DAC5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959" y="402759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614363" indent="-233363"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946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327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1706563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1637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6209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0781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5353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00" i="0" dirty="0">
                  <a:solidFill>
                    <a:srgbClr val="000000"/>
                  </a:solidFill>
                  <a:cs typeface="Arial" panose="020B0604020202020204" pitchFamily="34" charset="0"/>
                </a:rPr>
                <a:t>28</a:t>
              </a:r>
              <a:endParaRPr lang="en-US" altLang="en-US" sz="1000" i="0" dirty="0">
                <a:cs typeface="Arial" panose="020B0604020202020204" pitchFamily="34" charset="0"/>
              </a:endParaRPr>
            </a:p>
          </p:txBody>
        </p:sp>
        <p:sp>
          <p:nvSpPr>
            <p:cNvPr id="24" name="Rectangle 606">
              <a:extLst>
                <a:ext uri="{FF2B5EF4-FFF2-40B4-BE49-F238E27FC236}">
                  <a16:creationId xmlns:a16="http://schemas.microsoft.com/office/drawing/2014/main" id="{9E03AF27-00EC-4873-A3CB-31974A5595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7569" y="402759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614363" indent="-233363"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946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327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1706563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1637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6209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0781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5353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00" i="0" dirty="0">
                  <a:solidFill>
                    <a:srgbClr val="000000"/>
                  </a:solidFill>
                  <a:cs typeface="Arial" panose="020B0604020202020204" pitchFamily="34" charset="0"/>
                </a:rPr>
                <a:t>30</a:t>
              </a:r>
              <a:endParaRPr lang="en-US" altLang="en-US" sz="1000" i="0" dirty="0">
                <a:cs typeface="Arial" panose="020B0604020202020204" pitchFamily="34" charset="0"/>
              </a:endParaRPr>
            </a:p>
          </p:txBody>
        </p:sp>
        <p:sp>
          <p:nvSpPr>
            <p:cNvPr id="25" name="Rectangle 607">
              <a:extLst>
                <a:ext uri="{FF2B5EF4-FFF2-40B4-BE49-F238E27FC236}">
                  <a16:creationId xmlns:a16="http://schemas.microsoft.com/office/drawing/2014/main" id="{6057E9F8-838E-49B5-8850-795758B96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2006" y="402759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614363" indent="-233363"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946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327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1706563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1637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6209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0781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5353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00" i="0" dirty="0">
                  <a:solidFill>
                    <a:srgbClr val="000000"/>
                  </a:solidFill>
                  <a:cs typeface="Arial" panose="020B0604020202020204" pitchFamily="34" charset="0"/>
                </a:rPr>
                <a:t>32</a:t>
              </a:r>
              <a:endParaRPr lang="en-US" altLang="en-US" sz="1000" i="0" dirty="0">
                <a:cs typeface="Arial" panose="020B0604020202020204" pitchFamily="34" charset="0"/>
              </a:endParaRPr>
            </a:p>
          </p:txBody>
        </p:sp>
        <p:sp>
          <p:nvSpPr>
            <p:cNvPr id="26" name="Rectangle 608">
              <a:extLst>
                <a:ext uri="{FF2B5EF4-FFF2-40B4-BE49-F238E27FC236}">
                  <a16:creationId xmlns:a16="http://schemas.microsoft.com/office/drawing/2014/main" id="{81735651-8AB7-43CF-98C5-C431526C8F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290" y="402759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614363" indent="-233363"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946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327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1706563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1637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6209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0781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5353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00" i="0" dirty="0">
                  <a:solidFill>
                    <a:srgbClr val="000000"/>
                  </a:solidFill>
                  <a:cs typeface="Arial" panose="020B0604020202020204" pitchFamily="34" charset="0"/>
                </a:rPr>
                <a:t>34</a:t>
              </a:r>
              <a:endParaRPr lang="en-US" altLang="en-US" sz="1000" i="0" dirty="0">
                <a:cs typeface="Arial" panose="020B0604020202020204" pitchFamily="34" charset="0"/>
              </a:endParaRPr>
            </a:p>
          </p:txBody>
        </p:sp>
        <p:sp>
          <p:nvSpPr>
            <p:cNvPr id="27" name="Rectangle 609">
              <a:extLst>
                <a:ext uri="{FF2B5EF4-FFF2-40B4-BE49-F238E27FC236}">
                  <a16:creationId xmlns:a16="http://schemas.microsoft.com/office/drawing/2014/main" id="{F73593BB-FFD3-4A09-BFA2-1DEFBA769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1897" y="402759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614363" indent="-233363"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946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327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1706563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1637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6209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0781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5353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00" i="0">
                  <a:solidFill>
                    <a:srgbClr val="000000"/>
                  </a:solidFill>
                  <a:cs typeface="Arial" panose="020B0604020202020204" pitchFamily="34" charset="0"/>
                </a:rPr>
                <a:t>36</a:t>
              </a:r>
              <a:endParaRPr lang="en-US" altLang="en-US" sz="1000" i="0">
                <a:cs typeface="Arial" panose="020B0604020202020204" pitchFamily="34" charset="0"/>
              </a:endParaRPr>
            </a:p>
          </p:txBody>
        </p:sp>
        <p:sp>
          <p:nvSpPr>
            <p:cNvPr id="28" name="Rectangle 610">
              <a:extLst>
                <a:ext uri="{FF2B5EF4-FFF2-40B4-BE49-F238E27FC236}">
                  <a16:creationId xmlns:a16="http://schemas.microsoft.com/office/drawing/2014/main" id="{9DF22F08-6CDB-4E31-82E3-823532870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6334" y="402759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614363" indent="-233363"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946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327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1706563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1637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6209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0781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5353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00" i="0">
                  <a:solidFill>
                    <a:srgbClr val="000000"/>
                  </a:solidFill>
                  <a:cs typeface="Arial" panose="020B0604020202020204" pitchFamily="34" charset="0"/>
                </a:rPr>
                <a:t>38</a:t>
              </a:r>
              <a:endParaRPr lang="en-US" altLang="en-US" sz="1000" i="0">
                <a:cs typeface="Arial" panose="020B0604020202020204" pitchFamily="34" charset="0"/>
              </a:endParaRPr>
            </a:p>
          </p:txBody>
        </p:sp>
        <p:sp>
          <p:nvSpPr>
            <p:cNvPr id="29" name="Rectangle 611">
              <a:extLst>
                <a:ext uri="{FF2B5EF4-FFF2-40B4-BE49-F238E27FC236}">
                  <a16:creationId xmlns:a16="http://schemas.microsoft.com/office/drawing/2014/main" id="{92DB74EA-D64A-40F3-A176-5ECA072F3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0946" y="402759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614363" indent="-233363"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946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327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1706563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1637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6209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0781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5353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00" i="0">
                  <a:solidFill>
                    <a:srgbClr val="000000"/>
                  </a:solidFill>
                  <a:cs typeface="Arial" panose="020B0604020202020204" pitchFamily="34" charset="0"/>
                </a:rPr>
                <a:t>40</a:t>
              </a:r>
              <a:endParaRPr lang="en-US" altLang="en-US" sz="1000" i="0">
                <a:cs typeface="Arial" panose="020B0604020202020204" pitchFamily="34" charset="0"/>
              </a:endParaRPr>
            </a:p>
          </p:txBody>
        </p:sp>
        <p:sp>
          <p:nvSpPr>
            <p:cNvPr id="30" name="Rectangle 612">
              <a:extLst>
                <a:ext uri="{FF2B5EF4-FFF2-40B4-BE49-F238E27FC236}">
                  <a16:creationId xmlns:a16="http://schemas.microsoft.com/office/drawing/2014/main" id="{D8EF1B64-ADB7-408F-976E-DA0FF5093A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5381" y="402759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614363" indent="-233363"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946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327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1706563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1637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6209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0781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5353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00" i="0">
                  <a:solidFill>
                    <a:srgbClr val="000000"/>
                  </a:solidFill>
                  <a:cs typeface="Arial" panose="020B0604020202020204" pitchFamily="34" charset="0"/>
                </a:rPr>
                <a:t>42</a:t>
              </a:r>
              <a:endParaRPr lang="en-US" altLang="en-US" sz="1000" i="0">
                <a:cs typeface="Arial" panose="020B0604020202020204" pitchFamily="34" charset="0"/>
              </a:endParaRPr>
            </a:p>
          </p:txBody>
        </p:sp>
        <p:sp>
          <p:nvSpPr>
            <p:cNvPr id="31" name="Rectangle 613">
              <a:extLst>
                <a:ext uri="{FF2B5EF4-FFF2-40B4-BE49-F238E27FC236}">
                  <a16:creationId xmlns:a16="http://schemas.microsoft.com/office/drawing/2014/main" id="{3D2A943A-F87D-4859-8DD4-76076062F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0665" y="402759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614363" indent="-233363">
                <a:spcBef>
                  <a:spcPct val="20000"/>
                </a:spcBef>
                <a:buClr>
                  <a:schemeClr val="hlink"/>
                </a:buClr>
                <a:buSzPct val="75000"/>
                <a:buFont typeface="Monotype Sorts"/>
                <a:buChar char="ä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946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327150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1706563" indent="-185738">
                <a:spcBef>
                  <a:spcPct val="20000"/>
                </a:spcBef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1637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6209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0781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535363" indent="-185738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5000"/>
                <a:buFont typeface="Monotype Sorts"/>
                <a:buChar char="ä"/>
                <a:defRPr sz="17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00" i="0">
                  <a:solidFill>
                    <a:srgbClr val="000000"/>
                  </a:solidFill>
                  <a:cs typeface="Arial" panose="020B0604020202020204" pitchFamily="34" charset="0"/>
                </a:rPr>
                <a:t>44</a:t>
              </a:r>
              <a:endParaRPr lang="en-US" altLang="en-US" sz="1000" i="0">
                <a:cs typeface="Arial" panose="020B0604020202020204" pitchFamily="34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A66273C-D51C-4859-968E-DB063120F00E}"/>
                </a:ext>
              </a:extLst>
            </p:cNvPr>
            <p:cNvSpPr txBox="1"/>
            <p:nvPr/>
          </p:nvSpPr>
          <p:spPr>
            <a:xfrm>
              <a:off x="7316560" y="3562069"/>
              <a:ext cx="8217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Term-PE</a:t>
              </a:r>
            </a:p>
          </p:txBody>
        </p: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2A8B3F43-9805-44D3-88CB-0D22E825F06B}"/>
                </a:ext>
              </a:extLst>
            </p:cNvPr>
            <p:cNvGrpSpPr/>
            <p:nvPr/>
          </p:nvGrpSpPr>
          <p:grpSpPr>
            <a:xfrm>
              <a:off x="4818888" y="359398"/>
              <a:ext cx="1887622" cy="108000"/>
              <a:chOff x="4832638" y="359398"/>
              <a:chExt cx="1887622" cy="108000"/>
            </a:xfrm>
          </p:grpSpPr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7E16863F-4789-4EB4-B0CA-00739F9BF8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85118" y="413398"/>
                <a:ext cx="146010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2551F605-3207-434E-9265-DAC630236BDF}"/>
                  </a:ext>
                </a:extLst>
              </p:cNvPr>
              <p:cNvSpPr/>
              <p:nvPr/>
            </p:nvSpPr>
            <p:spPr>
              <a:xfrm>
                <a:off x="4832638" y="359398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07D0BC3B-1819-4F88-8222-3DDDB274610D}"/>
                  </a:ext>
                </a:extLst>
              </p:cNvPr>
              <p:cNvSpPr/>
              <p:nvPr/>
            </p:nvSpPr>
            <p:spPr>
              <a:xfrm>
                <a:off x="6612260" y="359398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ED65C582-5B7B-443A-B078-5ED675FA5B66}"/>
                </a:ext>
              </a:extLst>
            </p:cNvPr>
            <p:cNvGrpSpPr/>
            <p:nvPr/>
          </p:nvGrpSpPr>
          <p:grpSpPr>
            <a:xfrm>
              <a:off x="6658981" y="1974824"/>
              <a:ext cx="1260325" cy="108000"/>
              <a:chOff x="6500854" y="1974824"/>
              <a:chExt cx="1260325" cy="108000"/>
            </a:xfrm>
          </p:grpSpPr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147F787F-60C7-4C7B-8ABB-F7CE9C8008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4324" y="2028824"/>
                <a:ext cx="792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6B3AC279-4E86-4FAB-BED0-BB63DDAED2FA}"/>
                  </a:ext>
                </a:extLst>
              </p:cNvPr>
              <p:cNvSpPr/>
              <p:nvPr/>
            </p:nvSpPr>
            <p:spPr>
              <a:xfrm>
                <a:off x="6500854" y="1974824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730F5C67-B948-45D0-801B-F5DE437128BD}"/>
                  </a:ext>
                </a:extLst>
              </p:cNvPr>
              <p:cNvSpPr/>
              <p:nvPr/>
            </p:nvSpPr>
            <p:spPr>
              <a:xfrm>
                <a:off x="7653179" y="1974824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AB3B5B34-5225-4540-92CA-74E5AD4ECB42}"/>
                </a:ext>
              </a:extLst>
            </p:cNvPr>
            <p:cNvGrpSpPr/>
            <p:nvPr/>
          </p:nvGrpSpPr>
          <p:grpSpPr>
            <a:xfrm>
              <a:off x="5115727" y="624052"/>
              <a:ext cx="1794098" cy="108000"/>
              <a:chOff x="5088227" y="624052"/>
              <a:chExt cx="1794098" cy="108000"/>
            </a:xfrm>
          </p:grpSpPr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A4FEA9F1-5AE0-4ABF-A88E-B9C9476265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62851" y="677478"/>
                <a:ext cx="1350000" cy="11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D4B73DBC-EEFA-4981-AC92-98C655E65C26}"/>
                  </a:ext>
                </a:extLst>
              </p:cNvPr>
              <p:cNvSpPr/>
              <p:nvPr/>
            </p:nvSpPr>
            <p:spPr>
              <a:xfrm>
                <a:off x="5088227" y="624052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4992A8C2-E566-4E0C-B1E1-36E0C67EE7DB}"/>
                  </a:ext>
                </a:extLst>
              </p:cNvPr>
              <p:cNvSpPr/>
              <p:nvPr/>
            </p:nvSpPr>
            <p:spPr>
              <a:xfrm>
                <a:off x="6774325" y="624052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E691127E-442D-4C51-9340-BD4E6065F5AB}"/>
                </a:ext>
              </a:extLst>
            </p:cNvPr>
            <p:cNvGrpSpPr/>
            <p:nvPr/>
          </p:nvGrpSpPr>
          <p:grpSpPr>
            <a:xfrm>
              <a:off x="5386656" y="889731"/>
              <a:ext cx="1687051" cy="108000"/>
              <a:chOff x="5366031" y="869106"/>
              <a:chExt cx="1687051" cy="108000"/>
            </a:xfrm>
          </p:grpSpPr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FDCDE88A-A69A-4D33-AD8D-30A3D904ED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21583" y="923106"/>
                <a:ext cx="1224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60176246-DA6E-4F4E-BA18-D6E0EE85EE6B}"/>
                  </a:ext>
                </a:extLst>
              </p:cNvPr>
              <p:cNvSpPr/>
              <p:nvPr/>
            </p:nvSpPr>
            <p:spPr>
              <a:xfrm>
                <a:off x="5366031" y="869106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26A3ADDA-6EBF-4BE8-9839-306FCB33EFD1}"/>
                  </a:ext>
                </a:extLst>
              </p:cNvPr>
              <p:cNvSpPr/>
              <p:nvPr/>
            </p:nvSpPr>
            <p:spPr>
              <a:xfrm>
                <a:off x="6945082" y="869106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2DF95DFB-2C60-4153-BEE3-FEAB6457CA1E}"/>
                </a:ext>
              </a:extLst>
            </p:cNvPr>
            <p:cNvGrpSpPr/>
            <p:nvPr/>
          </p:nvGrpSpPr>
          <p:grpSpPr>
            <a:xfrm>
              <a:off x="5780209" y="1162220"/>
              <a:ext cx="1577842" cy="108000"/>
              <a:chOff x="5656459" y="1141595"/>
              <a:chExt cx="1577842" cy="108000"/>
            </a:xfrm>
          </p:grpSpPr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3F5D9E58-0EC1-4B22-8DA5-B95E79813F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20910" y="1195595"/>
                <a:ext cx="1116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370148F6-A210-42C2-9E6A-91D1737587A0}"/>
                  </a:ext>
                </a:extLst>
              </p:cNvPr>
              <p:cNvSpPr/>
              <p:nvPr/>
            </p:nvSpPr>
            <p:spPr>
              <a:xfrm>
                <a:off x="5656459" y="1141595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0D87E788-7B3B-4C27-A2A5-A7B217651C72}"/>
                  </a:ext>
                </a:extLst>
              </p:cNvPr>
              <p:cNvSpPr/>
              <p:nvPr/>
            </p:nvSpPr>
            <p:spPr>
              <a:xfrm>
                <a:off x="7126301" y="1141595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EA737A6-BC01-4A9F-AC68-FF6B133F6DDE}"/>
                </a:ext>
              </a:extLst>
            </p:cNvPr>
            <p:cNvGrpSpPr/>
            <p:nvPr/>
          </p:nvGrpSpPr>
          <p:grpSpPr>
            <a:xfrm>
              <a:off x="6104918" y="1430383"/>
              <a:ext cx="1468668" cy="108000"/>
              <a:chOff x="5946793" y="1430383"/>
              <a:chExt cx="1468668" cy="108000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E4C70C3B-BED8-495E-9381-DE37AB066F2E}"/>
                  </a:ext>
                </a:extLst>
              </p:cNvPr>
              <p:cNvSpPr/>
              <p:nvPr/>
            </p:nvSpPr>
            <p:spPr>
              <a:xfrm>
                <a:off x="5946793" y="1430383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7573E176-5E56-4F04-8F58-2ED33D07FBEB}"/>
                  </a:ext>
                </a:extLst>
              </p:cNvPr>
              <p:cNvSpPr/>
              <p:nvPr/>
            </p:nvSpPr>
            <p:spPr>
              <a:xfrm>
                <a:off x="7307461" y="1430383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3" name="Straight Arrow Connector 142">
                <a:extLst>
                  <a:ext uri="{FF2B5EF4-FFF2-40B4-BE49-F238E27FC236}">
                    <a16:creationId xmlns:a16="http://schemas.microsoft.com/office/drawing/2014/main" id="{E8001A4C-F602-44D5-B700-E0A7CB8B8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09953" y="1484383"/>
                <a:ext cx="1008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69C18235-3D96-4521-A21A-E44EF98E1387}"/>
                </a:ext>
              </a:extLst>
            </p:cNvPr>
            <p:cNvGrpSpPr/>
            <p:nvPr/>
          </p:nvGrpSpPr>
          <p:grpSpPr>
            <a:xfrm>
              <a:off x="6411367" y="1701150"/>
              <a:ext cx="1356020" cy="108000"/>
              <a:chOff x="6246365" y="1701150"/>
              <a:chExt cx="1356020" cy="108000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E357D45D-D155-410F-8AF1-880C50237684}"/>
                  </a:ext>
                </a:extLst>
              </p:cNvPr>
              <p:cNvSpPr/>
              <p:nvPr/>
            </p:nvSpPr>
            <p:spPr>
              <a:xfrm>
                <a:off x="6246365" y="1701150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CEB4462A-2107-45D3-B514-2D0A9FCF6364}"/>
                  </a:ext>
                </a:extLst>
              </p:cNvPr>
              <p:cNvSpPr/>
              <p:nvPr/>
            </p:nvSpPr>
            <p:spPr>
              <a:xfrm>
                <a:off x="7494385" y="1701150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4" name="Straight Arrow Connector 143">
                <a:extLst>
                  <a:ext uri="{FF2B5EF4-FFF2-40B4-BE49-F238E27FC236}">
                    <a16:creationId xmlns:a16="http://schemas.microsoft.com/office/drawing/2014/main" id="{15786BA0-62FB-4619-9FD5-98E80C8FA9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78424" y="1755150"/>
                <a:ext cx="900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EEEC8483-50C4-450C-A92D-2FAEDBD42061}"/>
                </a:ext>
              </a:extLst>
            </p:cNvPr>
            <p:cNvGrpSpPr/>
            <p:nvPr/>
          </p:nvGrpSpPr>
          <p:grpSpPr>
            <a:xfrm>
              <a:off x="6991980" y="2254478"/>
              <a:ext cx="1145448" cy="108000"/>
              <a:chOff x="6806355" y="2254478"/>
              <a:chExt cx="1145448" cy="108000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FD7593D6-4423-4CAD-A4DF-1A3804ECB099}"/>
                  </a:ext>
                </a:extLst>
              </p:cNvPr>
              <p:cNvSpPr/>
              <p:nvPr/>
            </p:nvSpPr>
            <p:spPr>
              <a:xfrm>
                <a:off x="6806355" y="2254478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69C58722-EF24-414E-A97D-A68363894171}"/>
                  </a:ext>
                </a:extLst>
              </p:cNvPr>
              <p:cNvSpPr/>
              <p:nvPr/>
            </p:nvSpPr>
            <p:spPr>
              <a:xfrm>
                <a:off x="7843803" y="2254478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6" name="Straight Arrow Connector 145">
                <a:extLst>
                  <a:ext uri="{FF2B5EF4-FFF2-40B4-BE49-F238E27FC236}">
                    <a16:creationId xmlns:a16="http://schemas.microsoft.com/office/drawing/2014/main" id="{4B3DFA96-0BCF-4BE0-9603-153A53F2DC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57672" y="2308478"/>
                <a:ext cx="684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BDA1AE54-6CBB-4EA5-B40C-468294E38AB2}"/>
                </a:ext>
              </a:extLst>
            </p:cNvPr>
            <p:cNvGrpSpPr/>
            <p:nvPr/>
          </p:nvGrpSpPr>
          <p:grpSpPr>
            <a:xfrm>
              <a:off x="7295271" y="2521444"/>
              <a:ext cx="1041744" cy="108000"/>
              <a:chOff x="7082142" y="2521444"/>
              <a:chExt cx="1041744" cy="108000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06490AA9-74DB-4EA2-8B55-F2508A485F73}"/>
                  </a:ext>
                </a:extLst>
              </p:cNvPr>
              <p:cNvSpPr/>
              <p:nvPr/>
            </p:nvSpPr>
            <p:spPr>
              <a:xfrm>
                <a:off x="7082142" y="2521444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135F2701-53F7-49FB-ABBB-97F0352C8C3E}"/>
                  </a:ext>
                </a:extLst>
              </p:cNvPr>
              <p:cNvSpPr/>
              <p:nvPr/>
            </p:nvSpPr>
            <p:spPr>
              <a:xfrm>
                <a:off x="8015886" y="2521444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8" name="Straight Arrow Connector 147">
                <a:extLst>
                  <a:ext uri="{FF2B5EF4-FFF2-40B4-BE49-F238E27FC236}">
                    <a16:creationId xmlns:a16="http://schemas.microsoft.com/office/drawing/2014/main" id="{FA4B1995-EEEF-437A-8FED-0E3251773C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26866" y="2575444"/>
                <a:ext cx="576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79102AAC-D1D1-478D-AD8B-EDDB4BDBA574}"/>
                </a:ext>
              </a:extLst>
            </p:cNvPr>
            <p:cNvGrpSpPr/>
            <p:nvPr/>
          </p:nvGrpSpPr>
          <p:grpSpPr>
            <a:xfrm>
              <a:off x="7528877" y="2788619"/>
              <a:ext cx="925462" cy="108000"/>
              <a:chOff x="7391377" y="2802369"/>
              <a:chExt cx="925462" cy="108000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21117797-AEA9-46B4-AF32-3BD5439579C5}"/>
                  </a:ext>
                </a:extLst>
              </p:cNvPr>
              <p:cNvSpPr/>
              <p:nvPr/>
            </p:nvSpPr>
            <p:spPr>
              <a:xfrm>
                <a:off x="7391377" y="2802369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164C5CAE-F52B-4186-AD85-763D5887ABE1}"/>
                  </a:ext>
                </a:extLst>
              </p:cNvPr>
              <p:cNvSpPr/>
              <p:nvPr/>
            </p:nvSpPr>
            <p:spPr>
              <a:xfrm>
                <a:off x="8208839" y="2802369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0" name="Straight Arrow Connector 149">
                <a:extLst>
                  <a:ext uri="{FF2B5EF4-FFF2-40B4-BE49-F238E27FC236}">
                    <a16:creationId xmlns:a16="http://schemas.microsoft.com/office/drawing/2014/main" id="{ED0E2E76-D4B3-40BA-9AB7-8569F75050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4646" y="2856369"/>
                <a:ext cx="432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B6132CE0-C38D-4958-807B-EBB0F05D466D}"/>
                </a:ext>
              </a:extLst>
            </p:cNvPr>
            <p:cNvGrpSpPr/>
            <p:nvPr/>
          </p:nvGrpSpPr>
          <p:grpSpPr>
            <a:xfrm>
              <a:off x="7763900" y="3062455"/>
              <a:ext cx="826746" cy="108000"/>
              <a:chOff x="7653900" y="3076205"/>
              <a:chExt cx="826746" cy="108000"/>
            </a:xfrm>
          </p:grpSpPr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98D791DB-FD68-43F6-A5ED-F94CCD348140}"/>
                  </a:ext>
                </a:extLst>
              </p:cNvPr>
              <p:cNvSpPr/>
              <p:nvPr/>
            </p:nvSpPr>
            <p:spPr>
              <a:xfrm>
                <a:off x="7653900" y="3076205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793177D3-C1F0-4655-B57F-1D76B4245BB1}"/>
                  </a:ext>
                </a:extLst>
              </p:cNvPr>
              <p:cNvSpPr/>
              <p:nvPr/>
            </p:nvSpPr>
            <p:spPr>
              <a:xfrm>
                <a:off x="8372646" y="3076205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2" name="Straight Arrow Connector 151">
                <a:extLst>
                  <a:ext uri="{FF2B5EF4-FFF2-40B4-BE49-F238E27FC236}">
                    <a16:creationId xmlns:a16="http://schemas.microsoft.com/office/drawing/2014/main" id="{309F99EA-7CBC-402A-B660-E2D67E3696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97803" y="3130205"/>
                <a:ext cx="360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E5F4C4C5-FFC1-45BA-8193-37C95DE776CF}"/>
                </a:ext>
              </a:extLst>
            </p:cNvPr>
            <p:cNvGrpSpPr/>
            <p:nvPr/>
          </p:nvGrpSpPr>
          <p:grpSpPr>
            <a:xfrm>
              <a:off x="8002401" y="3340316"/>
              <a:ext cx="734478" cy="108000"/>
              <a:chOff x="7899276" y="3326566"/>
              <a:chExt cx="734478" cy="108000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E41601F4-4091-41FF-8D99-8D04B59257D3}"/>
                  </a:ext>
                </a:extLst>
              </p:cNvPr>
              <p:cNvSpPr/>
              <p:nvPr/>
            </p:nvSpPr>
            <p:spPr>
              <a:xfrm>
                <a:off x="7899276" y="3326566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6B22C5B6-AC53-47D8-A06C-227125314BF3}"/>
                  </a:ext>
                </a:extLst>
              </p:cNvPr>
              <p:cNvSpPr/>
              <p:nvPr/>
            </p:nvSpPr>
            <p:spPr>
              <a:xfrm>
                <a:off x="8525754" y="3326566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4" name="Straight Arrow Connector 153">
                <a:extLst>
                  <a:ext uri="{FF2B5EF4-FFF2-40B4-BE49-F238E27FC236}">
                    <a16:creationId xmlns:a16="http://schemas.microsoft.com/office/drawing/2014/main" id="{855CA88B-A828-4C80-8E22-C70787A48C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72770" y="3380566"/>
                <a:ext cx="216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1D350878-8CB2-4FB1-B2EC-C7B8B2872D30}"/>
                </a:ext>
              </a:extLst>
            </p:cNvPr>
            <p:cNvGrpSpPr/>
            <p:nvPr/>
          </p:nvGrpSpPr>
          <p:grpSpPr>
            <a:xfrm>
              <a:off x="8227770" y="3619149"/>
              <a:ext cx="631636" cy="108000"/>
              <a:chOff x="8172770" y="3584774"/>
              <a:chExt cx="631636" cy="108000"/>
            </a:xfrm>
          </p:grpSpPr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349D9441-5CC8-48A5-BB46-31C0E66CB024}"/>
                  </a:ext>
                </a:extLst>
              </p:cNvPr>
              <p:cNvSpPr/>
              <p:nvPr/>
            </p:nvSpPr>
            <p:spPr>
              <a:xfrm>
                <a:off x="8172770" y="3584774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37375C39-1E57-4286-BB00-52DFCB665B6F}"/>
                  </a:ext>
                </a:extLst>
              </p:cNvPr>
              <p:cNvSpPr/>
              <p:nvPr/>
            </p:nvSpPr>
            <p:spPr>
              <a:xfrm>
                <a:off x="8696406" y="3584774"/>
                <a:ext cx="108000" cy="10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6" name="Straight Arrow Connector 155">
                <a:extLst>
                  <a:ext uri="{FF2B5EF4-FFF2-40B4-BE49-F238E27FC236}">
                    <a16:creationId xmlns:a16="http://schemas.microsoft.com/office/drawing/2014/main" id="{90B3B2DC-578A-4855-8F90-A47C968C13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29859" y="3638774"/>
                <a:ext cx="144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94710923-3AA4-49B7-BC19-1C446AED546E}"/>
                </a:ext>
              </a:extLst>
            </p:cNvPr>
            <p:cNvSpPr txBox="1"/>
            <p:nvPr/>
          </p:nvSpPr>
          <p:spPr>
            <a:xfrm>
              <a:off x="5395073" y="3562069"/>
              <a:ext cx="112429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Preterm-PE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887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7" name="Oval 166">
            <a:extLst>
              <a:ext uri="{FF2B5EF4-FFF2-40B4-BE49-F238E27FC236}">
                <a16:creationId xmlns:a16="http://schemas.microsoft.com/office/drawing/2014/main" id="{457000E1-E0BB-4F41-8836-9C6733534939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2048268" y="3778006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77" name="Oval 176">
            <a:extLst>
              <a:ext uri="{FF2B5EF4-FFF2-40B4-BE49-F238E27FC236}">
                <a16:creationId xmlns:a16="http://schemas.microsoft.com/office/drawing/2014/main" id="{8819755B-173B-45BB-B1FA-7388CF3ABA68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2111768" y="3778006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87" name="Oval 186">
            <a:extLst>
              <a:ext uri="{FF2B5EF4-FFF2-40B4-BE49-F238E27FC236}">
                <a16:creationId xmlns:a16="http://schemas.microsoft.com/office/drawing/2014/main" id="{DC47F5D1-7579-48D7-A7EA-494B592674CA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2429268" y="3778006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97" name="Oval 196">
            <a:extLst>
              <a:ext uri="{FF2B5EF4-FFF2-40B4-BE49-F238E27FC236}">
                <a16:creationId xmlns:a16="http://schemas.microsoft.com/office/drawing/2014/main" id="{59DEAF73-6523-4431-B1CD-93E9B9737D6F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2753118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07" name="Oval 207">
            <a:extLst>
              <a:ext uri="{FF2B5EF4-FFF2-40B4-BE49-F238E27FC236}">
                <a16:creationId xmlns:a16="http://schemas.microsoft.com/office/drawing/2014/main" id="{18AD880F-B951-41AD-B0A0-B6BD693C32F7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2816617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17" name="Oval 217">
            <a:extLst>
              <a:ext uri="{FF2B5EF4-FFF2-40B4-BE49-F238E27FC236}">
                <a16:creationId xmlns:a16="http://schemas.microsoft.com/office/drawing/2014/main" id="{638EE024-6981-417E-A04E-7A6EBAE9744A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3015055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27" name="Oval 227">
            <a:extLst>
              <a:ext uri="{FF2B5EF4-FFF2-40B4-BE49-F238E27FC236}">
                <a16:creationId xmlns:a16="http://schemas.microsoft.com/office/drawing/2014/main" id="{7351EE2A-8F18-419C-B922-F3C7677B0173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3205555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37" name="Oval 237">
            <a:extLst>
              <a:ext uri="{FF2B5EF4-FFF2-40B4-BE49-F238E27FC236}">
                <a16:creationId xmlns:a16="http://schemas.microsoft.com/office/drawing/2014/main" id="{42372A3A-EDA3-44AE-BF45-E1794AB2846C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3459555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47" name="Oval 247">
            <a:extLst>
              <a:ext uri="{FF2B5EF4-FFF2-40B4-BE49-F238E27FC236}">
                <a16:creationId xmlns:a16="http://schemas.microsoft.com/office/drawing/2014/main" id="{F2757BEB-E9BD-46C9-832B-C952CBDAA8D9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3592905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57" name="Oval 257">
            <a:extLst>
              <a:ext uri="{FF2B5EF4-FFF2-40B4-BE49-F238E27FC236}">
                <a16:creationId xmlns:a16="http://schemas.microsoft.com/office/drawing/2014/main" id="{044466C5-533C-4538-8FCD-CC10D5F70BEA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3719905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67" name="Oval 267">
            <a:extLst>
              <a:ext uri="{FF2B5EF4-FFF2-40B4-BE49-F238E27FC236}">
                <a16:creationId xmlns:a16="http://schemas.microsoft.com/office/drawing/2014/main" id="{E0AC6627-8730-49C1-A5BD-7035F336447F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3783405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77" name="Oval 277">
            <a:extLst>
              <a:ext uri="{FF2B5EF4-FFF2-40B4-BE49-F238E27FC236}">
                <a16:creationId xmlns:a16="http://schemas.microsoft.com/office/drawing/2014/main" id="{DA2291EE-EEAC-4E6D-8A95-2C0C3C0674DB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3910405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87" name="Oval 287">
            <a:extLst>
              <a:ext uri="{FF2B5EF4-FFF2-40B4-BE49-F238E27FC236}">
                <a16:creationId xmlns:a16="http://schemas.microsoft.com/office/drawing/2014/main" id="{EA172D98-1C31-4DFD-A6FB-2AE2F353656A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172343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97" name="Oval 297">
            <a:extLst>
              <a:ext uri="{FF2B5EF4-FFF2-40B4-BE49-F238E27FC236}">
                <a16:creationId xmlns:a16="http://schemas.microsoft.com/office/drawing/2014/main" id="{88EF6BF7-C18C-43CB-B56B-58607B79656E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235843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07" name="Oval 307">
            <a:extLst>
              <a:ext uri="{FF2B5EF4-FFF2-40B4-BE49-F238E27FC236}">
                <a16:creationId xmlns:a16="http://schemas.microsoft.com/office/drawing/2014/main" id="{8240EC8B-C701-4620-B9E5-B82E21BD96C0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299343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17" name="Oval 317">
            <a:extLst>
              <a:ext uri="{FF2B5EF4-FFF2-40B4-BE49-F238E27FC236}">
                <a16:creationId xmlns:a16="http://schemas.microsoft.com/office/drawing/2014/main" id="{8E8A2E63-4D30-4CDE-8D85-AA7D868B6F53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426343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27" name="Oval 327">
            <a:extLst>
              <a:ext uri="{FF2B5EF4-FFF2-40B4-BE49-F238E27FC236}">
                <a16:creationId xmlns:a16="http://schemas.microsoft.com/office/drawing/2014/main" id="{4302F434-AED8-4ACC-A706-828656AC76CA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489843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37" name="Oval 337">
            <a:extLst>
              <a:ext uri="{FF2B5EF4-FFF2-40B4-BE49-F238E27FC236}">
                <a16:creationId xmlns:a16="http://schemas.microsoft.com/office/drawing/2014/main" id="{DB8D3A4A-5215-473B-9D56-A767D79FDD60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616843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47" name="Oval 347">
            <a:extLst>
              <a:ext uri="{FF2B5EF4-FFF2-40B4-BE49-F238E27FC236}">
                <a16:creationId xmlns:a16="http://schemas.microsoft.com/office/drawing/2014/main" id="{25E95971-B240-4682-B720-3EB88503A9EC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686693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57" name="Oval 357">
            <a:extLst>
              <a:ext uri="{FF2B5EF4-FFF2-40B4-BE49-F238E27FC236}">
                <a16:creationId xmlns:a16="http://schemas.microsoft.com/office/drawing/2014/main" id="{D64FCDF3-9538-4CB6-8E22-0E0AA32B62C0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750193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67" name="Oval 367">
            <a:extLst>
              <a:ext uri="{FF2B5EF4-FFF2-40B4-BE49-F238E27FC236}">
                <a16:creationId xmlns:a16="http://schemas.microsoft.com/office/drawing/2014/main" id="{E1F47110-E12D-4BF7-BDBE-D149C4BA1FFC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813693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77" name="Oval 377">
            <a:extLst>
              <a:ext uri="{FF2B5EF4-FFF2-40B4-BE49-F238E27FC236}">
                <a16:creationId xmlns:a16="http://schemas.microsoft.com/office/drawing/2014/main" id="{379D82A9-5327-4328-B3AB-16240C6CD1FD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877193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87" name="Oval 387">
            <a:extLst>
              <a:ext uri="{FF2B5EF4-FFF2-40B4-BE49-F238E27FC236}">
                <a16:creationId xmlns:a16="http://schemas.microsoft.com/office/drawing/2014/main" id="{818A22AE-E17B-45ED-896B-4B90CF454FAA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940693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97" name="Oval 397">
            <a:extLst>
              <a:ext uri="{FF2B5EF4-FFF2-40B4-BE49-F238E27FC236}">
                <a16:creationId xmlns:a16="http://schemas.microsoft.com/office/drawing/2014/main" id="{79A0A853-271D-454D-8E92-0F36304B5F1F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04193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07" name="Oval 408">
            <a:extLst>
              <a:ext uri="{FF2B5EF4-FFF2-40B4-BE49-F238E27FC236}">
                <a16:creationId xmlns:a16="http://schemas.microsoft.com/office/drawing/2014/main" id="{255FD475-05A9-4E3D-A871-99BEE1ECAB4B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67692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17" name="Oval 418">
            <a:extLst>
              <a:ext uri="{FF2B5EF4-FFF2-40B4-BE49-F238E27FC236}">
                <a16:creationId xmlns:a16="http://schemas.microsoft.com/office/drawing/2014/main" id="{3F68846C-1E2E-4EF1-BA10-C59B92B979ED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131192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27" name="Oval 428">
            <a:extLst>
              <a:ext uri="{FF2B5EF4-FFF2-40B4-BE49-F238E27FC236}">
                <a16:creationId xmlns:a16="http://schemas.microsoft.com/office/drawing/2014/main" id="{7C5E3A16-E257-4700-BB84-68E32188C722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201042" y="3778005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37" name="Oval 438">
            <a:extLst>
              <a:ext uri="{FF2B5EF4-FFF2-40B4-BE49-F238E27FC236}">
                <a16:creationId xmlns:a16="http://schemas.microsoft.com/office/drawing/2014/main" id="{5464FD16-1EC2-4057-8660-BFC02A08DAB6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264542" y="3778005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47" name="Oval 448">
            <a:extLst>
              <a:ext uri="{FF2B5EF4-FFF2-40B4-BE49-F238E27FC236}">
                <a16:creationId xmlns:a16="http://schemas.microsoft.com/office/drawing/2014/main" id="{3F095E90-B0A9-4FE4-A68E-C2434AC4F6DB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328042" y="3778005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57" name="Oval 458">
            <a:extLst>
              <a:ext uri="{FF2B5EF4-FFF2-40B4-BE49-F238E27FC236}">
                <a16:creationId xmlns:a16="http://schemas.microsoft.com/office/drawing/2014/main" id="{C3264E7A-D914-48DD-8C4B-AC739C9FD853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391542" y="3778005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67" name="Oval 468">
            <a:extLst>
              <a:ext uri="{FF2B5EF4-FFF2-40B4-BE49-F238E27FC236}">
                <a16:creationId xmlns:a16="http://schemas.microsoft.com/office/drawing/2014/main" id="{10F13E01-71B1-4B8E-B799-554F7672D535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455042" y="3778005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77" name="Oval 478">
            <a:extLst>
              <a:ext uri="{FF2B5EF4-FFF2-40B4-BE49-F238E27FC236}">
                <a16:creationId xmlns:a16="http://schemas.microsoft.com/office/drawing/2014/main" id="{4445C596-6E8C-45B6-804D-210903DE39F0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518542" y="3778005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87" name="Oval 488">
            <a:extLst>
              <a:ext uri="{FF2B5EF4-FFF2-40B4-BE49-F238E27FC236}">
                <a16:creationId xmlns:a16="http://schemas.microsoft.com/office/drawing/2014/main" id="{BF767CA5-9F79-44C8-ACBF-CE0ACF84BC34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645542" y="3778005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97" name="Oval 498">
            <a:extLst>
              <a:ext uri="{FF2B5EF4-FFF2-40B4-BE49-F238E27FC236}">
                <a16:creationId xmlns:a16="http://schemas.microsoft.com/office/drawing/2014/main" id="{51C02797-B09F-431F-84EF-40844FE4969C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716980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07" name="Oval 508">
            <a:extLst>
              <a:ext uri="{FF2B5EF4-FFF2-40B4-BE49-F238E27FC236}">
                <a16:creationId xmlns:a16="http://schemas.microsoft.com/office/drawing/2014/main" id="{5204F26E-B095-4A43-83F5-73F44A5E9890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780480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17" name="Oval 518">
            <a:extLst>
              <a:ext uri="{FF2B5EF4-FFF2-40B4-BE49-F238E27FC236}">
                <a16:creationId xmlns:a16="http://schemas.microsoft.com/office/drawing/2014/main" id="{C1D5B61F-9186-475B-8CA0-13295784B86D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907480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27" name="Oval 528">
            <a:extLst>
              <a:ext uri="{FF2B5EF4-FFF2-40B4-BE49-F238E27FC236}">
                <a16:creationId xmlns:a16="http://schemas.microsoft.com/office/drawing/2014/main" id="{2F9A3D95-DE2B-447F-93D4-416B0758F0ED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976695" y="37780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37" name="Oval 538">
            <a:extLst>
              <a:ext uri="{FF2B5EF4-FFF2-40B4-BE49-F238E27FC236}">
                <a16:creationId xmlns:a16="http://schemas.microsoft.com/office/drawing/2014/main" id="{DBB2B236-3272-4D38-A1E1-7E9B0113BA7E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3459555" y="372879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47" name="Oval 548">
            <a:extLst>
              <a:ext uri="{FF2B5EF4-FFF2-40B4-BE49-F238E27FC236}">
                <a16:creationId xmlns:a16="http://schemas.microsoft.com/office/drawing/2014/main" id="{FB170412-0F45-4FB7-81A6-DBDE4B1CA335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3910405" y="372879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57" name="Oval 558">
            <a:extLst>
              <a:ext uri="{FF2B5EF4-FFF2-40B4-BE49-F238E27FC236}">
                <a16:creationId xmlns:a16="http://schemas.microsoft.com/office/drawing/2014/main" id="{80476E2D-AADF-4E1D-8472-7C0902359E0F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172342" y="372879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67" name="Oval 568">
            <a:extLst>
              <a:ext uri="{FF2B5EF4-FFF2-40B4-BE49-F238E27FC236}">
                <a16:creationId xmlns:a16="http://schemas.microsoft.com/office/drawing/2014/main" id="{70CD7035-3C7C-4FB4-A8FD-29EFFC2B4462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235842" y="372879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77" name="Oval 578">
            <a:extLst>
              <a:ext uri="{FF2B5EF4-FFF2-40B4-BE49-F238E27FC236}">
                <a16:creationId xmlns:a16="http://schemas.microsoft.com/office/drawing/2014/main" id="{33A615CC-77B2-4ED7-A403-092351967EAE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299342" y="372879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87" name="Oval 588">
            <a:extLst>
              <a:ext uri="{FF2B5EF4-FFF2-40B4-BE49-F238E27FC236}">
                <a16:creationId xmlns:a16="http://schemas.microsoft.com/office/drawing/2014/main" id="{6F8CF82C-D50F-42E7-828E-B25964A310BF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489842" y="372879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97" name="Oval 598">
            <a:extLst>
              <a:ext uri="{FF2B5EF4-FFF2-40B4-BE49-F238E27FC236}">
                <a16:creationId xmlns:a16="http://schemas.microsoft.com/office/drawing/2014/main" id="{FDF0FE93-9B8F-4337-B949-4074C14CC628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616842" y="372879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07" name="Oval 609">
            <a:extLst>
              <a:ext uri="{FF2B5EF4-FFF2-40B4-BE49-F238E27FC236}">
                <a16:creationId xmlns:a16="http://schemas.microsoft.com/office/drawing/2014/main" id="{6814B682-CB67-4CA9-BA93-E023AEBFDDF9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750193" y="3728792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17" name="Oval 619">
            <a:extLst>
              <a:ext uri="{FF2B5EF4-FFF2-40B4-BE49-F238E27FC236}">
                <a16:creationId xmlns:a16="http://schemas.microsoft.com/office/drawing/2014/main" id="{C6B889C8-B15B-4875-9500-B65CF5CE4712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813693" y="3728792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27" name="Oval 629">
            <a:extLst>
              <a:ext uri="{FF2B5EF4-FFF2-40B4-BE49-F238E27FC236}">
                <a16:creationId xmlns:a16="http://schemas.microsoft.com/office/drawing/2014/main" id="{7974373F-BE04-4F3A-98BB-922C25A35D55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877193" y="3728792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37" name="Oval 639">
            <a:extLst>
              <a:ext uri="{FF2B5EF4-FFF2-40B4-BE49-F238E27FC236}">
                <a16:creationId xmlns:a16="http://schemas.microsoft.com/office/drawing/2014/main" id="{FF8A23D8-9A38-451F-9B05-D6D30B9D6F27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940693" y="3728792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47" name="Oval 649">
            <a:extLst>
              <a:ext uri="{FF2B5EF4-FFF2-40B4-BE49-F238E27FC236}">
                <a16:creationId xmlns:a16="http://schemas.microsoft.com/office/drawing/2014/main" id="{61B41F12-409A-4A79-ACE7-95F3F2069CD0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67693" y="3728792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57" name="Oval 659">
            <a:extLst>
              <a:ext uri="{FF2B5EF4-FFF2-40B4-BE49-F238E27FC236}">
                <a16:creationId xmlns:a16="http://schemas.microsoft.com/office/drawing/2014/main" id="{F358D46F-FC4B-42A1-97C2-5D18BFA65B4E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131193" y="3728792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67" name="Oval 669">
            <a:extLst>
              <a:ext uri="{FF2B5EF4-FFF2-40B4-BE49-F238E27FC236}">
                <a16:creationId xmlns:a16="http://schemas.microsoft.com/office/drawing/2014/main" id="{48F335E4-6DB5-4D30-AA99-717A64BDEA9C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201042" y="3728792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77" name="Oval 679">
            <a:extLst>
              <a:ext uri="{FF2B5EF4-FFF2-40B4-BE49-F238E27FC236}">
                <a16:creationId xmlns:a16="http://schemas.microsoft.com/office/drawing/2014/main" id="{F9788ED7-D2CF-4206-BEC9-2D8A0870306F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264542" y="3728792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87" name="Oval 689">
            <a:extLst>
              <a:ext uri="{FF2B5EF4-FFF2-40B4-BE49-F238E27FC236}">
                <a16:creationId xmlns:a16="http://schemas.microsoft.com/office/drawing/2014/main" id="{4A0C168A-AF3D-4F26-A099-36A586064DF5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391542" y="3728792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297" name="Oval 699">
            <a:extLst>
              <a:ext uri="{FF2B5EF4-FFF2-40B4-BE49-F238E27FC236}">
                <a16:creationId xmlns:a16="http://schemas.microsoft.com/office/drawing/2014/main" id="{84E5B831-E781-4706-B2AD-F3965FCDFA93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455042" y="3728792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07" name="Oval 709">
            <a:extLst>
              <a:ext uri="{FF2B5EF4-FFF2-40B4-BE49-F238E27FC236}">
                <a16:creationId xmlns:a16="http://schemas.microsoft.com/office/drawing/2014/main" id="{0926DE68-42BB-4352-AC8C-7AB9481DAB98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518542" y="3728792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17" name="Oval 719">
            <a:extLst>
              <a:ext uri="{FF2B5EF4-FFF2-40B4-BE49-F238E27FC236}">
                <a16:creationId xmlns:a16="http://schemas.microsoft.com/office/drawing/2014/main" id="{9E79D6A9-935A-463C-80BA-4E75314994D7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645542" y="3728792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27" name="Oval 729">
            <a:extLst>
              <a:ext uri="{FF2B5EF4-FFF2-40B4-BE49-F238E27FC236}">
                <a16:creationId xmlns:a16="http://schemas.microsoft.com/office/drawing/2014/main" id="{30B7D99B-FB5A-4A3F-8CDD-EFB4725F562A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716980" y="3728792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37" name="Oval 739">
            <a:extLst>
              <a:ext uri="{FF2B5EF4-FFF2-40B4-BE49-F238E27FC236}">
                <a16:creationId xmlns:a16="http://schemas.microsoft.com/office/drawing/2014/main" id="{FF73E9F8-B923-4132-8F98-E601DBFE7CDE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907480" y="3728792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47" name="Oval 749">
            <a:extLst>
              <a:ext uri="{FF2B5EF4-FFF2-40B4-BE49-F238E27FC236}">
                <a16:creationId xmlns:a16="http://schemas.microsoft.com/office/drawing/2014/main" id="{66664140-23DC-4E5C-8876-608514BD5CA0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616843" y="3685929"/>
            <a:ext cx="34925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57" name="Oval 759">
            <a:extLst>
              <a:ext uri="{FF2B5EF4-FFF2-40B4-BE49-F238E27FC236}">
                <a16:creationId xmlns:a16="http://schemas.microsoft.com/office/drawing/2014/main" id="{035D7921-EB03-42DC-B484-DFCDA58D1EF9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750193" y="3685929"/>
            <a:ext cx="34925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67" name="Oval 769">
            <a:extLst>
              <a:ext uri="{FF2B5EF4-FFF2-40B4-BE49-F238E27FC236}">
                <a16:creationId xmlns:a16="http://schemas.microsoft.com/office/drawing/2014/main" id="{1CBF8F33-AA72-4A58-ADEE-26E328C51155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877193" y="3685929"/>
            <a:ext cx="34925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77" name="Oval 779">
            <a:extLst>
              <a:ext uri="{FF2B5EF4-FFF2-40B4-BE49-F238E27FC236}">
                <a16:creationId xmlns:a16="http://schemas.microsoft.com/office/drawing/2014/main" id="{198EC3C5-492F-4049-A785-9B760D283F73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940693" y="3685929"/>
            <a:ext cx="34925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87" name="Oval 789">
            <a:extLst>
              <a:ext uri="{FF2B5EF4-FFF2-40B4-BE49-F238E27FC236}">
                <a16:creationId xmlns:a16="http://schemas.microsoft.com/office/drawing/2014/main" id="{8BEFA7CB-CBFA-40BD-AC21-819C76EFD9AA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67693" y="3685929"/>
            <a:ext cx="34925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97" name="Oval 799">
            <a:extLst>
              <a:ext uri="{FF2B5EF4-FFF2-40B4-BE49-F238E27FC236}">
                <a16:creationId xmlns:a16="http://schemas.microsoft.com/office/drawing/2014/main" id="{9C515842-8155-4DA9-85A9-C79501721A81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131193" y="3685929"/>
            <a:ext cx="34925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07" name="Oval 810">
            <a:extLst>
              <a:ext uri="{FF2B5EF4-FFF2-40B4-BE49-F238E27FC236}">
                <a16:creationId xmlns:a16="http://schemas.microsoft.com/office/drawing/2014/main" id="{4F69C6AB-F60F-4FDB-B4A1-A0C10C998403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201043" y="3685929"/>
            <a:ext cx="36513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17" name="Oval 820">
            <a:extLst>
              <a:ext uri="{FF2B5EF4-FFF2-40B4-BE49-F238E27FC236}">
                <a16:creationId xmlns:a16="http://schemas.microsoft.com/office/drawing/2014/main" id="{5136E688-8510-41FD-B466-7538C7342171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264543" y="3685929"/>
            <a:ext cx="36513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27" name="Oval 830">
            <a:extLst>
              <a:ext uri="{FF2B5EF4-FFF2-40B4-BE49-F238E27FC236}">
                <a16:creationId xmlns:a16="http://schemas.microsoft.com/office/drawing/2014/main" id="{1AFB3AE8-CF8B-4CE5-9506-D507365446A5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391543" y="3685929"/>
            <a:ext cx="36513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37" name="Oval 840">
            <a:extLst>
              <a:ext uri="{FF2B5EF4-FFF2-40B4-BE49-F238E27FC236}">
                <a16:creationId xmlns:a16="http://schemas.microsoft.com/office/drawing/2014/main" id="{B315BBE7-57B1-4D40-9503-B9139D8ACCBF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455043" y="3685929"/>
            <a:ext cx="36513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47" name="Oval 850">
            <a:extLst>
              <a:ext uri="{FF2B5EF4-FFF2-40B4-BE49-F238E27FC236}">
                <a16:creationId xmlns:a16="http://schemas.microsoft.com/office/drawing/2014/main" id="{B0B1272C-998F-4CD4-805A-035311DD8EB9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518543" y="3685929"/>
            <a:ext cx="36513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57" name="Oval 860">
            <a:extLst>
              <a:ext uri="{FF2B5EF4-FFF2-40B4-BE49-F238E27FC236}">
                <a16:creationId xmlns:a16="http://schemas.microsoft.com/office/drawing/2014/main" id="{1A0F534A-71F5-49B2-8A49-ED96E35065C9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645543" y="3685929"/>
            <a:ext cx="36513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67" name="Oval 870">
            <a:extLst>
              <a:ext uri="{FF2B5EF4-FFF2-40B4-BE49-F238E27FC236}">
                <a16:creationId xmlns:a16="http://schemas.microsoft.com/office/drawing/2014/main" id="{C5748500-F93E-4DE8-845C-D66587FD56A2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616842" y="3636717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77" name="Oval 880">
            <a:extLst>
              <a:ext uri="{FF2B5EF4-FFF2-40B4-BE49-F238E27FC236}">
                <a16:creationId xmlns:a16="http://schemas.microsoft.com/office/drawing/2014/main" id="{BFE157A6-683C-43F3-9069-D6F54EB1DE42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750193" y="3636717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87" name="Oval 890">
            <a:extLst>
              <a:ext uri="{FF2B5EF4-FFF2-40B4-BE49-F238E27FC236}">
                <a16:creationId xmlns:a16="http://schemas.microsoft.com/office/drawing/2014/main" id="{EA6B79F2-72FD-44A8-BB90-F7776CE1F329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940693" y="3636717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97" name="Oval 900">
            <a:extLst>
              <a:ext uri="{FF2B5EF4-FFF2-40B4-BE49-F238E27FC236}">
                <a16:creationId xmlns:a16="http://schemas.microsoft.com/office/drawing/2014/main" id="{28E2F834-AC14-4E86-B9D1-5593886A07B0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67693" y="3636717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07" name="Oval 910">
            <a:extLst>
              <a:ext uri="{FF2B5EF4-FFF2-40B4-BE49-F238E27FC236}">
                <a16:creationId xmlns:a16="http://schemas.microsoft.com/office/drawing/2014/main" id="{91ADC31D-A6A9-43B5-8C0F-AF148FF2208D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131193" y="3636717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17" name="Oval 920">
            <a:extLst>
              <a:ext uri="{FF2B5EF4-FFF2-40B4-BE49-F238E27FC236}">
                <a16:creationId xmlns:a16="http://schemas.microsoft.com/office/drawing/2014/main" id="{5A90FF36-4CC5-481B-BE74-0056E265645C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264542" y="3636717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27" name="Oval 930">
            <a:extLst>
              <a:ext uri="{FF2B5EF4-FFF2-40B4-BE49-F238E27FC236}">
                <a16:creationId xmlns:a16="http://schemas.microsoft.com/office/drawing/2014/main" id="{FEB82F53-D2A2-4840-BD5A-548EE6B36779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391543" y="3636717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37" name="Oval 940">
            <a:extLst>
              <a:ext uri="{FF2B5EF4-FFF2-40B4-BE49-F238E27FC236}">
                <a16:creationId xmlns:a16="http://schemas.microsoft.com/office/drawing/2014/main" id="{475A75B7-5F4F-434C-9B21-EECE075A5253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455043" y="3636717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47" name="Oval 950">
            <a:extLst>
              <a:ext uri="{FF2B5EF4-FFF2-40B4-BE49-F238E27FC236}">
                <a16:creationId xmlns:a16="http://schemas.microsoft.com/office/drawing/2014/main" id="{1B260DA0-60CF-4E63-A0B1-13FF5B8AE061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518543" y="3636717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57" name="Oval 960">
            <a:extLst>
              <a:ext uri="{FF2B5EF4-FFF2-40B4-BE49-F238E27FC236}">
                <a16:creationId xmlns:a16="http://schemas.microsoft.com/office/drawing/2014/main" id="{65618A93-565B-4810-B051-7705CB9AEDA7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645543" y="3636717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67" name="Oval 970">
            <a:extLst>
              <a:ext uri="{FF2B5EF4-FFF2-40B4-BE49-F238E27FC236}">
                <a16:creationId xmlns:a16="http://schemas.microsoft.com/office/drawing/2014/main" id="{93F28050-33E7-4B2C-ABE9-F4A366311FA3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616842" y="35875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77" name="Oval 980">
            <a:extLst>
              <a:ext uri="{FF2B5EF4-FFF2-40B4-BE49-F238E27FC236}">
                <a16:creationId xmlns:a16="http://schemas.microsoft.com/office/drawing/2014/main" id="{A6C71237-479B-4DE6-A74D-E8D77955939E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750193" y="35875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87" name="Oval 990">
            <a:extLst>
              <a:ext uri="{FF2B5EF4-FFF2-40B4-BE49-F238E27FC236}">
                <a16:creationId xmlns:a16="http://schemas.microsoft.com/office/drawing/2014/main" id="{CEE0A168-2AE7-4FFE-AE25-2F5C1BBA955F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67693" y="35875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97" name="Oval 1000">
            <a:extLst>
              <a:ext uri="{FF2B5EF4-FFF2-40B4-BE49-F238E27FC236}">
                <a16:creationId xmlns:a16="http://schemas.microsoft.com/office/drawing/2014/main" id="{648F0306-12C4-4ADB-A1AA-267455103F6D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131193" y="358750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15" name="Oval 1011">
            <a:extLst>
              <a:ext uri="{FF2B5EF4-FFF2-40B4-BE49-F238E27FC236}">
                <a16:creationId xmlns:a16="http://schemas.microsoft.com/office/drawing/2014/main" id="{02560BEA-5BD8-43E3-AC78-959A61C7CDE5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391542" y="3587505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25" name="Oval 1021">
            <a:extLst>
              <a:ext uri="{FF2B5EF4-FFF2-40B4-BE49-F238E27FC236}">
                <a16:creationId xmlns:a16="http://schemas.microsoft.com/office/drawing/2014/main" id="{1E0DC950-BF6B-47C8-A16C-C030F4A73F95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455042" y="3587505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35" name="Oval 1031">
            <a:extLst>
              <a:ext uri="{FF2B5EF4-FFF2-40B4-BE49-F238E27FC236}">
                <a16:creationId xmlns:a16="http://schemas.microsoft.com/office/drawing/2014/main" id="{92544B83-D8EF-42B2-9A16-87AB994D270C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518542" y="3587505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45" name="Oval 1041">
            <a:extLst>
              <a:ext uri="{FF2B5EF4-FFF2-40B4-BE49-F238E27FC236}">
                <a16:creationId xmlns:a16="http://schemas.microsoft.com/office/drawing/2014/main" id="{8472E10A-B982-47EA-B674-60AD48BE830D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645542" y="3587505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55" name="Oval 1051">
            <a:extLst>
              <a:ext uri="{FF2B5EF4-FFF2-40B4-BE49-F238E27FC236}">
                <a16:creationId xmlns:a16="http://schemas.microsoft.com/office/drawing/2014/main" id="{2C1EA973-B1FE-42E0-80A8-5D79C120EC19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616843" y="3544642"/>
            <a:ext cx="34925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65" name="Oval 1061">
            <a:extLst>
              <a:ext uri="{FF2B5EF4-FFF2-40B4-BE49-F238E27FC236}">
                <a16:creationId xmlns:a16="http://schemas.microsoft.com/office/drawing/2014/main" id="{F45B9248-79ED-4904-B226-716A15D0EC1E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67693" y="3544642"/>
            <a:ext cx="34925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75" name="Oval 1071">
            <a:extLst>
              <a:ext uri="{FF2B5EF4-FFF2-40B4-BE49-F238E27FC236}">
                <a16:creationId xmlns:a16="http://schemas.microsoft.com/office/drawing/2014/main" id="{7E8B4E79-B674-4BAE-BFDF-F15184428F0D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131193" y="3544642"/>
            <a:ext cx="34925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85" name="Oval 1081">
            <a:extLst>
              <a:ext uri="{FF2B5EF4-FFF2-40B4-BE49-F238E27FC236}">
                <a16:creationId xmlns:a16="http://schemas.microsoft.com/office/drawing/2014/main" id="{3E11CA07-06DB-4075-89C2-8488A220B0CE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391543" y="3544642"/>
            <a:ext cx="36513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95" name="Oval 1091">
            <a:extLst>
              <a:ext uri="{FF2B5EF4-FFF2-40B4-BE49-F238E27FC236}">
                <a16:creationId xmlns:a16="http://schemas.microsoft.com/office/drawing/2014/main" id="{4EB1087E-172C-41D6-81D2-4A805B5D33C8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67693" y="3495430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05" name="Oval 1101">
            <a:extLst>
              <a:ext uri="{FF2B5EF4-FFF2-40B4-BE49-F238E27FC236}">
                <a16:creationId xmlns:a16="http://schemas.microsoft.com/office/drawing/2014/main" id="{C7647006-B217-4F84-87FF-262B7BA29E70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67693" y="3452567"/>
            <a:ext cx="34925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806" name="Rectangle 5">
            <a:extLst>
              <a:ext uri="{FF2B5EF4-FFF2-40B4-BE49-F238E27FC236}">
                <a16:creationId xmlns:a16="http://schemas.microsoft.com/office/drawing/2014/main" id="{BFAAD6A2-F682-4C64-8CCB-39F41E50B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1879" y="4234512"/>
            <a:ext cx="261770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Gestation at delivery with preeclampsia (w)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39" name="Rectangle 138">
            <a:extLst>
              <a:ext uri="{FF2B5EF4-FFF2-40B4-BE49-F238E27FC236}">
                <a16:creationId xmlns:a16="http://schemas.microsoft.com/office/drawing/2014/main" id="{1FE29DBA-6BBB-4FE9-955A-31631B497292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1863437" y="399192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24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40" name="Rectangle 139">
            <a:extLst>
              <a:ext uri="{FF2B5EF4-FFF2-40B4-BE49-F238E27FC236}">
                <a16:creationId xmlns:a16="http://schemas.microsoft.com/office/drawing/2014/main" id="{26CF8BEA-198D-4CBC-B628-4460A3D2ADC6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2319064" y="399192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26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41" name="Rectangle 140">
            <a:extLst>
              <a:ext uri="{FF2B5EF4-FFF2-40B4-BE49-F238E27FC236}">
                <a16:creationId xmlns:a16="http://schemas.microsoft.com/office/drawing/2014/main" id="{FFC63590-A5FF-49A3-8D82-5C9408CE4D40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3222351" y="399192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42" name="Rectangle 141">
            <a:extLst>
              <a:ext uri="{FF2B5EF4-FFF2-40B4-BE49-F238E27FC236}">
                <a16:creationId xmlns:a16="http://schemas.microsoft.com/office/drawing/2014/main" id="{39816E98-CC58-4DC6-8074-BCAF800F8737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125639" y="3991926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34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43" name="Rectangle 142">
            <a:extLst>
              <a:ext uri="{FF2B5EF4-FFF2-40B4-BE49-F238E27FC236}">
                <a16:creationId xmlns:a16="http://schemas.microsoft.com/office/drawing/2014/main" id="{913A2E56-D3C5-4C2B-83FC-D607C26E8538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20989" y="3991926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38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44" name="Rectangle 143">
            <a:extLst>
              <a:ext uri="{FF2B5EF4-FFF2-40B4-BE49-F238E27FC236}">
                <a16:creationId xmlns:a16="http://schemas.microsoft.com/office/drawing/2014/main" id="{4EF567F5-E1F5-4757-85C2-81B0EB36F28F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924276" y="399192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42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28" name="Line 127">
            <a:extLst>
              <a:ext uri="{FF2B5EF4-FFF2-40B4-BE49-F238E27FC236}">
                <a16:creationId xmlns:a16="http://schemas.microsoft.com/office/drawing/2014/main" id="{7B025765-4FB3-44FF-A37F-7354316FD15A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923618" y="3898655"/>
            <a:ext cx="4068000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30" name="Line 129">
            <a:extLst>
              <a:ext uri="{FF2B5EF4-FFF2-40B4-BE49-F238E27FC236}">
                <a16:creationId xmlns:a16="http://schemas.microsoft.com/office/drawing/2014/main" id="{F4F9976B-0793-40D1-B705-CC0FEB88FAEF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920995" y="3898655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31" name="Line 130">
            <a:extLst>
              <a:ext uri="{FF2B5EF4-FFF2-40B4-BE49-F238E27FC236}">
                <a16:creationId xmlns:a16="http://schemas.microsoft.com/office/drawing/2014/main" id="{67A2C05F-9127-43D6-91BD-016498160466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2830588" y="3898655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32" name="Line 131">
            <a:extLst>
              <a:ext uri="{FF2B5EF4-FFF2-40B4-BE49-F238E27FC236}">
                <a16:creationId xmlns:a16="http://schemas.microsoft.com/office/drawing/2014/main" id="{87C50D42-AE0E-42E0-929C-2D8295366FB3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2386405" y="3898655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33" name="Line 132">
            <a:extLst>
              <a:ext uri="{FF2B5EF4-FFF2-40B4-BE49-F238E27FC236}">
                <a16:creationId xmlns:a16="http://schemas.microsoft.com/office/drawing/2014/main" id="{B532B468-FBCD-45B3-A103-62A6BD0B7B18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3289693" y="3898655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34" name="Line 133">
            <a:extLst>
              <a:ext uri="{FF2B5EF4-FFF2-40B4-BE49-F238E27FC236}">
                <a16:creationId xmlns:a16="http://schemas.microsoft.com/office/drawing/2014/main" id="{D78A34F6-1D07-4434-AA38-65AAE13AA5E4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4192980" y="3898655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35" name="Line 134">
            <a:extLst>
              <a:ext uri="{FF2B5EF4-FFF2-40B4-BE49-F238E27FC236}">
                <a16:creationId xmlns:a16="http://schemas.microsoft.com/office/drawing/2014/main" id="{C90F66B1-9ECD-453D-92C1-DBD35D7E690B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5088330" y="3898655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36" name="Line 135">
            <a:extLst>
              <a:ext uri="{FF2B5EF4-FFF2-40B4-BE49-F238E27FC236}">
                <a16:creationId xmlns:a16="http://schemas.microsoft.com/office/drawing/2014/main" id="{21E0EDBA-2677-49D7-94D0-292F7AFC3EE5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5991618" y="3898655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28" name="Line 129">
            <a:extLst>
              <a:ext uri="{FF2B5EF4-FFF2-40B4-BE49-F238E27FC236}">
                <a16:creationId xmlns:a16="http://schemas.microsoft.com/office/drawing/2014/main" id="{BBF74D1D-BA2B-4F49-9759-BD6BE39F81FF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3733861" y="3898655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29" name="Line 130">
            <a:extLst>
              <a:ext uri="{FF2B5EF4-FFF2-40B4-BE49-F238E27FC236}">
                <a16:creationId xmlns:a16="http://schemas.microsoft.com/office/drawing/2014/main" id="{4598B197-BC82-41DB-B831-34102E2C0D22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4637148" y="3898655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33" name="Line 130">
            <a:extLst>
              <a:ext uri="{FF2B5EF4-FFF2-40B4-BE49-F238E27FC236}">
                <a16:creationId xmlns:a16="http://schemas.microsoft.com/office/drawing/2014/main" id="{3C17B56B-1FF3-43FB-8E96-8E010A94D9D2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5537591" y="3896405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34" name="Rectangle 139">
            <a:extLst>
              <a:ext uri="{FF2B5EF4-FFF2-40B4-BE49-F238E27FC236}">
                <a16:creationId xmlns:a16="http://schemas.microsoft.com/office/drawing/2014/main" id="{A4DDB36E-E513-40BD-9D34-662F929B76DB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2759941" y="399192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28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35" name="Rectangle 140">
            <a:extLst>
              <a:ext uri="{FF2B5EF4-FFF2-40B4-BE49-F238E27FC236}">
                <a16:creationId xmlns:a16="http://schemas.microsoft.com/office/drawing/2014/main" id="{F073547B-CADA-49E3-ABCE-CA3A7DA765D9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3663228" y="3991926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32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36" name="Rectangle 141">
            <a:extLst>
              <a:ext uri="{FF2B5EF4-FFF2-40B4-BE49-F238E27FC236}">
                <a16:creationId xmlns:a16="http://schemas.microsoft.com/office/drawing/2014/main" id="{5938AD4B-3DAF-4A06-8D32-0EAB36486C0C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566516" y="3991926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36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37" name="Rectangle 142">
            <a:extLst>
              <a:ext uri="{FF2B5EF4-FFF2-40B4-BE49-F238E27FC236}">
                <a16:creationId xmlns:a16="http://schemas.microsoft.com/office/drawing/2014/main" id="{25C16AFB-7650-4B03-8CAA-854F5015766F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461866" y="399192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53" name="Rectangle 143">
            <a:extLst>
              <a:ext uri="{FF2B5EF4-FFF2-40B4-BE49-F238E27FC236}">
                <a16:creationId xmlns:a16="http://schemas.microsoft.com/office/drawing/2014/main" id="{506CDEDC-0B10-473A-BEB5-517D63F0AB80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1903392" y="3256716"/>
            <a:ext cx="48891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b="1" dirty="0">
                <a:solidFill>
                  <a:srgbClr val="000000"/>
                </a:solidFill>
              </a:rPr>
              <a:t>Placebo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69" name="Oval 3242">
            <a:extLst>
              <a:ext uri="{FF2B5EF4-FFF2-40B4-BE49-F238E27FC236}">
                <a16:creationId xmlns:a16="http://schemas.microsoft.com/office/drawing/2014/main" id="{8D0A3441-6F30-4F40-9CA1-73A6AB5868E9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1929665" y="2766414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79" name="Oval 3252">
            <a:extLst>
              <a:ext uri="{FF2B5EF4-FFF2-40B4-BE49-F238E27FC236}">
                <a16:creationId xmlns:a16="http://schemas.microsoft.com/office/drawing/2014/main" id="{9DE8C5D2-9FB4-4EF8-B2A6-82521D04F72D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3791802" y="276641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89" name="Oval 3262">
            <a:extLst>
              <a:ext uri="{FF2B5EF4-FFF2-40B4-BE49-F238E27FC236}">
                <a16:creationId xmlns:a16="http://schemas.microsoft.com/office/drawing/2014/main" id="{7921A941-7004-4469-A53F-739335327004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307740" y="276641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99" name="Oval 3272">
            <a:extLst>
              <a:ext uri="{FF2B5EF4-FFF2-40B4-BE49-F238E27FC236}">
                <a16:creationId xmlns:a16="http://schemas.microsoft.com/office/drawing/2014/main" id="{A12C25F2-A962-449D-A886-CDB5E2075AF7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434740" y="276641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09" name="Oval 3283">
            <a:extLst>
              <a:ext uri="{FF2B5EF4-FFF2-40B4-BE49-F238E27FC236}">
                <a16:creationId xmlns:a16="http://schemas.microsoft.com/office/drawing/2014/main" id="{67716D5C-1552-4EF5-8E42-EECBC2181BDB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498239" y="276641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19" name="Oval 3293">
            <a:extLst>
              <a:ext uri="{FF2B5EF4-FFF2-40B4-BE49-F238E27FC236}">
                <a16:creationId xmlns:a16="http://schemas.microsoft.com/office/drawing/2014/main" id="{9DA2D928-9C9B-499D-A85D-91BA4EB5729C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561739" y="276641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29" name="Oval 3303">
            <a:extLst>
              <a:ext uri="{FF2B5EF4-FFF2-40B4-BE49-F238E27FC236}">
                <a16:creationId xmlns:a16="http://schemas.microsoft.com/office/drawing/2014/main" id="{FEF048C9-133D-4B9B-8F35-410C76609D83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625239" y="276641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39" name="Oval 3313">
            <a:extLst>
              <a:ext uri="{FF2B5EF4-FFF2-40B4-BE49-F238E27FC236}">
                <a16:creationId xmlns:a16="http://schemas.microsoft.com/office/drawing/2014/main" id="{2E5D60F8-A228-4720-BEF5-93C30EE914EB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758589" y="276641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49" name="Oval 3323">
            <a:extLst>
              <a:ext uri="{FF2B5EF4-FFF2-40B4-BE49-F238E27FC236}">
                <a16:creationId xmlns:a16="http://schemas.microsoft.com/office/drawing/2014/main" id="{1D8293C4-58E3-4583-A53B-37A5ADF10FA8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822089" y="276641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59" name="Oval 3333">
            <a:extLst>
              <a:ext uri="{FF2B5EF4-FFF2-40B4-BE49-F238E27FC236}">
                <a16:creationId xmlns:a16="http://schemas.microsoft.com/office/drawing/2014/main" id="{D89BA99A-AFAC-46FD-95E6-6DF01C8017D7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885589" y="276641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69" name="Oval 3343">
            <a:extLst>
              <a:ext uri="{FF2B5EF4-FFF2-40B4-BE49-F238E27FC236}">
                <a16:creationId xmlns:a16="http://schemas.microsoft.com/office/drawing/2014/main" id="{98B90472-98AC-4A1E-B579-F70C6F0868C0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949089" y="276641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79" name="Oval 3353">
            <a:extLst>
              <a:ext uri="{FF2B5EF4-FFF2-40B4-BE49-F238E27FC236}">
                <a16:creationId xmlns:a16="http://schemas.microsoft.com/office/drawing/2014/main" id="{4F499029-F988-4FF4-BB36-A8517C8D00BD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12589" y="276641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9" name="Oval 3363">
            <a:extLst>
              <a:ext uri="{FF2B5EF4-FFF2-40B4-BE49-F238E27FC236}">
                <a16:creationId xmlns:a16="http://schemas.microsoft.com/office/drawing/2014/main" id="{2B9C5B3E-914D-4D37-933D-E48E03D3D178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76089" y="276641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99" name="Oval 3373">
            <a:extLst>
              <a:ext uri="{FF2B5EF4-FFF2-40B4-BE49-F238E27FC236}">
                <a16:creationId xmlns:a16="http://schemas.microsoft.com/office/drawing/2014/main" id="{C4B31578-CA33-4009-9201-8336B802B757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139589" y="276641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09" name="Oval 3383">
            <a:extLst>
              <a:ext uri="{FF2B5EF4-FFF2-40B4-BE49-F238E27FC236}">
                <a16:creationId xmlns:a16="http://schemas.microsoft.com/office/drawing/2014/main" id="{D68F8F98-3351-48E8-BCF2-99B2EB0FA7B4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209439" y="2766412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19" name="Oval 3393">
            <a:extLst>
              <a:ext uri="{FF2B5EF4-FFF2-40B4-BE49-F238E27FC236}">
                <a16:creationId xmlns:a16="http://schemas.microsoft.com/office/drawing/2014/main" id="{E0C934BA-8EE6-4515-AE5A-EAD772DC3DD6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272939" y="2766412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29" name="Oval 3403">
            <a:extLst>
              <a:ext uri="{FF2B5EF4-FFF2-40B4-BE49-F238E27FC236}">
                <a16:creationId xmlns:a16="http://schemas.microsoft.com/office/drawing/2014/main" id="{7DD9C9D7-9742-41F9-9C1C-6DA9DFDF9E51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336439" y="2766412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49" name="Oval 3423">
            <a:extLst>
              <a:ext uri="{FF2B5EF4-FFF2-40B4-BE49-F238E27FC236}">
                <a16:creationId xmlns:a16="http://schemas.microsoft.com/office/drawing/2014/main" id="{EDC4133E-B7EE-47DB-A867-A2B83C8623B6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463439" y="2766412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59" name="Oval 3433">
            <a:extLst>
              <a:ext uri="{FF2B5EF4-FFF2-40B4-BE49-F238E27FC236}">
                <a16:creationId xmlns:a16="http://schemas.microsoft.com/office/drawing/2014/main" id="{D242F49D-B089-46CC-9AB7-15117F9C8549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526939" y="2766412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69" name="Oval 3443">
            <a:extLst>
              <a:ext uri="{FF2B5EF4-FFF2-40B4-BE49-F238E27FC236}">
                <a16:creationId xmlns:a16="http://schemas.microsoft.com/office/drawing/2014/main" id="{914E7C2A-5D45-42AC-8E1D-1588BA1E4A17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590439" y="2766412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79" name="Oval 3453">
            <a:extLst>
              <a:ext uri="{FF2B5EF4-FFF2-40B4-BE49-F238E27FC236}">
                <a16:creationId xmlns:a16="http://schemas.microsoft.com/office/drawing/2014/main" id="{B590E3BF-C86F-49AB-BD2C-D0A14316DC28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653939" y="2766412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89" name="Oval 3463">
            <a:extLst>
              <a:ext uri="{FF2B5EF4-FFF2-40B4-BE49-F238E27FC236}">
                <a16:creationId xmlns:a16="http://schemas.microsoft.com/office/drawing/2014/main" id="{B8E7957C-7F6F-47C7-A1C8-7FF0686F476E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788877" y="276641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99" name="Oval 3473">
            <a:extLst>
              <a:ext uri="{FF2B5EF4-FFF2-40B4-BE49-F238E27FC236}">
                <a16:creationId xmlns:a16="http://schemas.microsoft.com/office/drawing/2014/main" id="{92DCA015-4FCD-4662-AF0B-286572DAC31D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852377" y="276641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09" name="Oval 3484">
            <a:extLst>
              <a:ext uri="{FF2B5EF4-FFF2-40B4-BE49-F238E27FC236}">
                <a16:creationId xmlns:a16="http://schemas.microsoft.com/office/drawing/2014/main" id="{DA0C38F1-FAAD-4B00-AF04-A76824C6DB51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915877" y="276641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19" name="Oval 3494">
            <a:extLst>
              <a:ext uri="{FF2B5EF4-FFF2-40B4-BE49-F238E27FC236}">
                <a16:creationId xmlns:a16="http://schemas.microsoft.com/office/drawing/2014/main" id="{C6442EB4-07D6-409A-B104-7A0C6478910D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3791802" y="2717201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29" name="Oval 3504">
            <a:extLst>
              <a:ext uri="{FF2B5EF4-FFF2-40B4-BE49-F238E27FC236}">
                <a16:creationId xmlns:a16="http://schemas.microsoft.com/office/drawing/2014/main" id="{19249C34-961C-4358-9CAF-0E08DF5E5871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625240" y="2717201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39" name="Oval 3514">
            <a:extLst>
              <a:ext uri="{FF2B5EF4-FFF2-40B4-BE49-F238E27FC236}">
                <a16:creationId xmlns:a16="http://schemas.microsoft.com/office/drawing/2014/main" id="{8E07AECF-10EE-45AC-BD23-7DC310FA4571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822090" y="2717201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49" name="Oval 3524">
            <a:extLst>
              <a:ext uri="{FF2B5EF4-FFF2-40B4-BE49-F238E27FC236}">
                <a16:creationId xmlns:a16="http://schemas.microsoft.com/office/drawing/2014/main" id="{E3BE86E5-51AE-47FA-B458-9630226EE3AA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885590" y="2717201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59" name="Oval 3534">
            <a:extLst>
              <a:ext uri="{FF2B5EF4-FFF2-40B4-BE49-F238E27FC236}">
                <a16:creationId xmlns:a16="http://schemas.microsoft.com/office/drawing/2014/main" id="{C5F28B38-C3D4-485A-A13F-60DFCAE2079F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949090" y="2717201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9" name="Oval 3544">
            <a:extLst>
              <a:ext uri="{FF2B5EF4-FFF2-40B4-BE49-F238E27FC236}">
                <a16:creationId xmlns:a16="http://schemas.microsoft.com/office/drawing/2014/main" id="{B5BD8DE0-9252-4873-AA38-E46622B9DF52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12590" y="2717201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9" name="Oval 3554">
            <a:extLst>
              <a:ext uri="{FF2B5EF4-FFF2-40B4-BE49-F238E27FC236}">
                <a16:creationId xmlns:a16="http://schemas.microsoft.com/office/drawing/2014/main" id="{F978658E-8CED-4A3D-BBF9-FA690096BBDC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76090" y="2717201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9" name="Oval 3564">
            <a:extLst>
              <a:ext uri="{FF2B5EF4-FFF2-40B4-BE49-F238E27FC236}">
                <a16:creationId xmlns:a16="http://schemas.microsoft.com/office/drawing/2014/main" id="{EE191D51-73D0-47F9-B28F-91210A14B37A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139590" y="2717201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99" name="Oval 3574">
            <a:extLst>
              <a:ext uri="{FF2B5EF4-FFF2-40B4-BE49-F238E27FC236}">
                <a16:creationId xmlns:a16="http://schemas.microsoft.com/office/drawing/2014/main" id="{D6B0DB0D-701E-432D-967E-0E48451D7554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209440" y="2717200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09" name="Oval 3584">
            <a:extLst>
              <a:ext uri="{FF2B5EF4-FFF2-40B4-BE49-F238E27FC236}">
                <a16:creationId xmlns:a16="http://schemas.microsoft.com/office/drawing/2014/main" id="{F81BC277-9306-41EE-94C6-820412603D86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272940" y="2717200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19" name="Oval 3594">
            <a:extLst>
              <a:ext uri="{FF2B5EF4-FFF2-40B4-BE49-F238E27FC236}">
                <a16:creationId xmlns:a16="http://schemas.microsoft.com/office/drawing/2014/main" id="{096FE3C1-D26F-4637-92A3-C0636B1225A5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336440" y="2717200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39" name="Oval 3614">
            <a:extLst>
              <a:ext uri="{FF2B5EF4-FFF2-40B4-BE49-F238E27FC236}">
                <a16:creationId xmlns:a16="http://schemas.microsoft.com/office/drawing/2014/main" id="{9CE11419-811C-4D76-A02B-3DDBCCEA93E3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463440" y="2717200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9" name="Oval 3624">
            <a:extLst>
              <a:ext uri="{FF2B5EF4-FFF2-40B4-BE49-F238E27FC236}">
                <a16:creationId xmlns:a16="http://schemas.microsoft.com/office/drawing/2014/main" id="{AA0DE29B-74EB-4D24-806A-9C2C4FD6D42C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526940" y="2717200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9" name="Oval 3634">
            <a:extLst>
              <a:ext uri="{FF2B5EF4-FFF2-40B4-BE49-F238E27FC236}">
                <a16:creationId xmlns:a16="http://schemas.microsoft.com/office/drawing/2014/main" id="{D4C5FE4E-6982-43A4-A24C-45279A0844F9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590440" y="2717200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69" name="Oval 3644">
            <a:extLst>
              <a:ext uri="{FF2B5EF4-FFF2-40B4-BE49-F238E27FC236}">
                <a16:creationId xmlns:a16="http://schemas.microsoft.com/office/drawing/2014/main" id="{B6BE79E7-7FED-4190-A840-AFD5A0DEC3A2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653940" y="2717200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79" name="Oval 3654">
            <a:extLst>
              <a:ext uri="{FF2B5EF4-FFF2-40B4-BE49-F238E27FC236}">
                <a16:creationId xmlns:a16="http://schemas.microsoft.com/office/drawing/2014/main" id="{4F2A975B-38BE-49E3-AB58-CFDA71C196FB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852377" y="2717201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89" name="Oval 3664">
            <a:extLst>
              <a:ext uri="{FF2B5EF4-FFF2-40B4-BE49-F238E27FC236}">
                <a16:creationId xmlns:a16="http://schemas.microsoft.com/office/drawing/2014/main" id="{822A7FAE-3A32-4AE7-81C6-98407A05E480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625240" y="2667988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99" name="Oval 3674">
            <a:extLst>
              <a:ext uri="{FF2B5EF4-FFF2-40B4-BE49-F238E27FC236}">
                <a16:creationId xmlns:a16="http://schemas.microsoft.com/office/drawing/2014/main" id="{E1452BC5-3D6E-4CB6-925C-43132CB0018F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949090" y="2667988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09" name="Oval 3685">
            <a:extLst>
              <a:ext uri="{FF2B5EF4-FFF2-40B4-BE49-F238E27FC236}">
                <a16:creationId xmlns:a16="http://schemas.microsoft.com/office/drawing/2014/main" id="{02F57B5F-CB1E-4872-8921-8E32742BBC8F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12590" y="2667988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9" name="Oval 3695">
            <a:extLst>
              <a:ext uri="{FF2B5EF4-FFF2-40B4-BE49-F238E27FC236}">
                <a16:creationId xmlns:a16="http://schemas.microsoft.com/office/drawing/2014/main" id="{BDAFFA87-9AE3-415D-93BA-DE6E080801B6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76090" y="2667988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9" name="Oval 3705">
            <a:extLst>
              <a:ext uri="{FF2B5EF4-FFF2-40B4-BE49-F238E27FC236}">
                <a16:creationId xmlns:a16="http://schemas.microsoft.com/office/drawing/2014/main" id="{60A59AFC-E7CD-4D0C-B8A1-657287240E7B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139590" y="2667988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9" name="Oval 3715">
            <a:extLst>
              <a:ext uri="{FF2B5EF4-FFF2-40B4-BE49-F238E27FC236}">
                <a16:creationId xmlns:a16="http://schemas.microsoft.com/office/drawing/2014/main" id="{9BF25CB9-B8B6-4508-9223-A19B97AF3C5D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209439" y="2667988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9" name="Oval 3725">
            <a:extLst>
              <a:ext uri="{FF2B5EF4-FFF2-40B4-BE49-F238E27FC236}">
                <a16:creationId xmlns:a16="http://schemas.microsoft.com/office/drawing/2014/main" id="{DA42A150-D550-4688-AEA3-937F5960A948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272939" y="2667988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59" name="Oval 3735">
            <a:extLst>
              <a:ext uri="{FF2B5EF4-FFF2-40B4-BE49-F238E27FC236}">
                <a16:creationId xmlns:a16="http://schemas.microsoft.com/office/drawing/2014/main" id="{FD544211-6E7D-4A3B-AF27-6ECC5E34C0D6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463439" y="2667988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69" name="Oval 3745">
            <a:extLst>
              <a:ext uri="{FF2B5EF4-FFF2-40B4-BE49-F238E27FC236}">
                <a16:creationId xmlns:a16="http://schemas.microsoft.com/office/drawing/2014/main" id="{1AC65715-4DC3-4070-912A-582DC9F8846F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526939" y="2667988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79" name="Oval 3755">
            <a:extLst>
              <a:ext uri="{FF2B5EF4-FFF2-40B4-BE49-F238E27FC236}">
                <a16:creationId xmlns:a16="http://schemas.microsoft.com/office/drawing/2014/main" id="{EF578D75-FF3C-43ED-BDE7-885E912681A8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590439" y="2667988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89" name="Oval 3765">
            <a:extLst>
              <a:ext uri="{FF2B5EF4-FFF2-40B4-BE49-F238E27FC236}">
                <a16:creationId xmlns:a16="http://schemas.microsoft.com/office/drawing/2014/main" id="{C9D75776-D3F2-43DF-9C7B-AE0BF6E66AB6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852377" y="2667988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99" name="Oval 3775">
            <a:extLst>
              <a:ext uri="{FF2B5EF4-FFF2-40B4-BE49-F238E27FC236}">
                <a16:creationId xmlns:a16="http://schemas.microsoft.com/office/drawing/2014/main" id="{12DFBF37-4132-40D3-B574-1D4EDF22556C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625240" y="2618776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09" name="Oval 3785">
            <a:extLst>
              <a:ext uri="{FF2B5EF4-FFF2-40B4-BE49-F238E27FC236}">
                <a16:creationId xmlns:a16="http://schemas.microsoft.com/office/drawing/2014/main" id="{4298B6DB-4F50-40E8-9869-29573C74AE5B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949090" y="2618776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19" name="Oval 3795">
            <a:extLst>
              <a:ext uri="{FF2B5EF4-FFF2-40B4-BE49-F238E27FC236}">
                <a16:creationId xmlns:a16="http://schemas.microsoft.com/office/drawing/2014/main" id="{4B3DE0F3-AFAF-4806-BEAE-50F3CEBAAC1C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76090" y="2618775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29" name="Oval 3805">
            <a:extLst>
              <a:ext uri="{FF2B5EF4-FFF2-40B4-BE49-F238E27FC236}">
                <a16:creationId xmlns:a16="http://schemas.microsoft.com/office/drawing/2014/main" id="{5214DDB3-E438-40A5-B17C-CB68E2E5ABAC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209439" y="2618775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9" name="Oval 3815">
            <a:extLst>
              <a:ext uri="{FF2B5EF4-FFF2-40B4-BE49-F238E27FC236}">
                <a16:creationId xmlns:a16="http://schemas.microsoft.com/office/drawing/2014/main" id="{2121F498-0D14-4F34-BCA7-FDFE1F79B8E7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526939" y="2618775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9" name="Oval 3825">
            <a:extLst>
              <a:ext uri="{FF2B5EF4-FFF2-40B4-BE49-F238E27FC236}">
                <a16:creationId xmlns:a16="http://schemas.microsoft.com/office/drawing/2014/main" id="{96534C4A-238B-4681-B2DF-30EB1BD6D74F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4949090" y="256956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9" name="Oval 3835">
            <a:extLst>
              <a:ext uri="{FF2B5EF4-FFF2-40B4-BE49-F238E27FC236}">
                <a16:creationId xmlns:a16="http://schemas.microsoft.com/office/drawing/2014/main" id="{6AFCC5AD-525C-4E32-BC0E-A38EE6090536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76090" y="256956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69" name="Oval 3845">
            <a:extLst>
              <a:ext uri="{FF2B5EF4-FFF2-40B4-BE49-F238E27FC236}">
                <a16:creationId xmlns:a16="http://schemas.microsoft.com/office/drawing/2014/main" id="{F86DA40F-86F7-4C3F-A851-FD255A2419BA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526939" y="2569563"/>
            <a:ext cx="36513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9" name="Oval 3855">
            <a:extLst>
              <a:ext uri="{FF2B5EF4-FFF2-40B4-BE49-F238E27FC236}">
                <a16:creationId xmlns:a16="http://schemas.microsoft.com/office/drawing/2014/main" id="{481863EE-A4FE-4F8A-B610-81B55311D58B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76090" y="2518763"/>
            <a:ext cx="34925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89" name="Oval 3865">
            <a:extLst>
              <a:ext uri="{FF2B5EF4-FFF2-40B4-BE49-F238E27FC236}">
                <a16:creationId xmlns:a16="http://schemas.microsoft.com/office/drawing/2014/main" id="{87EE735D-6F76-43CB-9F89-6AFB1544B4B3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76090" y="2469550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99" name="Oval 3875">
            <a:extLst>
              <a:ext uri="{FF2B5EF4-FFF2-40B4-BE49-F238E27FC236}">
                <a16:creationId xmlns:a16="http://schemas.microsoft.com/office/drawing/2014/main" id="{DF712040-7F05-4AF8-A81C-D3EED76878AE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76090" y="2420338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97" name="Oval 3886">
            <a:extLst>
              <a:ext uri="{FF2B5EF4-FFF2-40B4-BE49-F238E27FC236}">
                <a16:creationId xmlns:a16="http://schemas.microsoft.com/office/drawing/2014/main" id="{41249E2A-E106-409E-A03A-9EA0E613802B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76090" y="2373665"/>
            <a:ext cx="34925" cy="3651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07" name="Oval 3896">
            <a:extLst>
              <a:ext uri="{FF2B5EF4-FFF2-40B4-BE49-F238E27FC236}">
                <a16:creationId xmlns:a16="http://schemas.microsoft.com/office/drawing/2014/main" id="{A924A8FF-4254-47B6-92F8-1555093E7196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5076090" y="2328263"/>
            <a:ext cx="34925" cy="34925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42" name="Line 127">
            <a:extLst>
              <a:ext uri="{FF2B5EF4-FFF2-40B4-BE49-F238E27FC236}">
                <a16:creationId xmlns:a16="http://schemas.microsoft.com/office/drawing/2014/main" id="{A8651A06-E407-46B7-ADD8-FD5A9473390D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934714" y="2899300"/>
            <a:ext cx="4068000" cy="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43" name="Line 129">
            <a:extLst>
              <a:ext uri="{FF2B5EF4-FFF2-40B4-BE49-F238E27FC236}">
                <a16:creationId xmlns:a16="http://schemas.microsoft.com/office/drawing/2014/main" id="{8D785800-984B-48BC-880C-E0D8BA85B6B7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938397" y="2899301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44" name="Line 130">
            <a:extLst>
              <a:ext uri="{FF2B5EF4-FFF2-40B4-BE49-F238E27FC236}">
                <a16:creationId xmlns:a16="http://schemas.microsoft.com/office/drawing/2014/main" id="{5507FA87-94D7-4745-A70B-72CA29645200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2841684" y="2899300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45" name="Line 131">
            <a:extLst>
              <a:ext uri="{FF2B5EF4-FFF2-40B4-BE49-F238E27FC236}">
                <a16:creationId xmlns:a16="http://schemas.microsoft.com/office/drawing/2014/main" id="{A1A7912E-1092-4B86-B641-7EA7845AB145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2397501" y="2899300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46" name="Line 132">
            <a:extLst>
              <a:ext uri="{FF2B5EF4-FFF2-40B4-BE49-F238E27FC236}">
                <a16:creationId xmlns:a16="http://schemas.microsoft.com/office/drawing/2014/main" id="{A31C0FF5-3A0B-44D5-ABA6-93CC027CE4F7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3300789" y="2899300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47" name="Line 133">
            <a:extLst>
              <a:ext uri="{FF2B5EF4-FFF2-40B4-BE49-F238E27FC236}">
                <a16:creationId xmlns:a16="http://schemas.microsoft.com/office/drawing/2014/main" id="{98E1E752-3948-469D-A6CD-4AF65F2FCCA3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4204076" y="2899300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48" name="Line 134">
            <a:extLst>
              <a:ext uri="{FF2B5EF4-FFF2-40B4-BE49-F238E27FC236}">
                <a16:creationId xmlns:a16="http://schemas.microsoft.com/office/drawing/2014/main" id="{D86615D6-C4EC-41AD-9442-8E4B0CFB36B8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5099426" y="2899300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49" name="Line 135">
            <a:extLst>
              <a:ext uri="{FF2B5EF4-FFF2-40B4-BE49-F238E27FC236}">
                <a16:creationId xmlns:a16="http://schemas.microsoft.com/office/drawing/2014/main" id="{3E14F57D-300E-461F-BA3B-668DD3DAF7AD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6002714" y="2899300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50" name="Line 129">
            <a:extLst>
              <a:ext uri="{FF2B5EF4-FFF2-40B4-BE49-F238E27FC236}">
                <a16:creationId xmlns:a16="http://schemas.microsoft.com/office/drawing/2014/main" id="{2133FEC3-B58E-4B83-A637-D8C64036DF76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3744957" y="2899300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51" name="Line 130">
            <a:extLst>
              <a:ext uri="{FF2B5EF4-FFF2-40B4-BE49-F238E27FC236}">
                <a16:creationId xmlns:a16="http://schemas.microsoft.com/office/drawing/2014/main" id="{68A9F109-F493-4EDE-B5A4-4F2EC41056CD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4648244" y="2899300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52" name="Line 130">
            <a:extLst>
              <a:ext uri="{FF2B5EF4-FFF2-40B4-BE49-F238E27FC236}">
                <a16:creationId xmlns:a16="http://schemas.microsoft.com/office/drawing/2014/main" id="{1431C8D3-3587-4940-9A6A-EE52C0A938B6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5548687" y="2897050"/>
            <a:ext cx="0" cy="63500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54" name="Rectangle 143">
            <a:extLst>
              <a:ext uri="{FF2B5EF4-FFF2-40B4-BE49-F238E27FC236}">
                <a16:creationId xmlns:a16="http://schemas.microsoft.com/office/drawing/2014/main" id="{A8FECD25-DF7D-4722-A959-3F6D094F2D12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1927437" y="2250843"/>
            <a:ext cx="44082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b="1" dirty="0">
                <a:solidFill>
                  <a:srgbClr val="000000"/>
                </a:solidFill>
              </a:rPr>
              <a:t>Aspirin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49" name="Rectangle 2048">
            <a:extLst>
              <a:ext uri="{FF2B5EF4-FFF2-40B4-BE49-F238E27FC236}">
                <a16:creationId xmlns:a16="http://schemas.microsoft.com/office/drawing/2014/main" id="{E2F43DDC-9AE3-4D02-986C-328767F72F79}"/>
              </a:ext>
            </a:extLst>
          </p:cNvPr>
          <p:cNvSpPr/>
          <p:nvPr/>
        </p:nvSpPr>
        <p:spPr>
          <a:xfrm>
            <a:off x="748694" y="6335412"/>
            <a:ext cx="11147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722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3A43526A-F4B8-4503-B012-21662E116A9D}"/>
              </a:ext>
            </a:extLst>
          </p:cNvPr>
          <p:cNvGrpSpPr/>
          <p:nvPr/>
        </p:nvGrpSpPr>
        <p:grpSpPr>
          <a:xfrm>
            <a:off x="1996419" y="1131101"/>
            <a:ext cx="4481768" cy="3619500"/>
            <a:chOff x="2529157" y="1218566"/>
            <a:chExt cx="4481768" cy="3619500"/>
          </a:xfrm>
        </p:grpSpPr>
        <p:grpSp>
          <p:nvGrpSpPr>
            <p:cNvPr id="4" name="Group 4">
              <a:extLst>
                <a:ext uri="{FF2B5EF4-FFF2-40B4-BE49-F238E27FC236}">
                  <a16:creationId xmlns:a16="http://schemas.microsoft.com/office/drawing/2014/main" id="{E218CD02-5481-49A2-BC61-B62E03804EE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850087" y="1218566"/>
              <a:ext cx="4160838" cy="3619500"/>
              <a:chOff x="2181" y="998"/>
              <a:chExt cx="2621" cy="2280"/>
            </a:xfrm>
          </p:grpSpPr>
          <p:sp>
            <p:nvSpPr>
              <p:cNvPr id="6" name="Freeform 5">
                <a:extLst>
                  <a:ext uri="{FF2B5EF4-FFF2-40B4-BE49-F238E27FC236}">
                    <a16:creationId xmlns:a16="http://schemas.microsoft.com/office/drawing/2014/main" id="{18850CBD-76B7-4C46-BE05-C2359CDBA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3" y="1525"/>
                <a:ext cx="30" cy="30"/>
              </a:xfrm>
              <a:custGeom>
                <a:avLst/>
                <a:gdLst>
                  <a:gd name="T0" fmla="*/ 0 w 30"/>
                  <a:gd name="T1" fmla="*/ 13 h 30"/>
                  <a:gd name="T2" fmla="*/ 13 w 30"/>
                  <a:gd name="T3" fmla="*/ 0 h 30"/>
                  <a:gd name="T4" fmla="*/ 30 w 30"/>
                  <a:gd name="T5" fmla="*/ 13 h 30"/>
                  <a:gd name="T6" fmla="*/ 13 w 30"/>
                  <a:gd name="T7" fmla="*/ 30 h 30"/>
                  <a:gd name="T8" fmla="*/ 0 w 30"/>
                  <a:gd name="T9" fmla="*/ 1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0" y="13"/>
                    </a:moveTo>
                    <a:lnTo>
                      <a:pt x="13" y="0"/>
                    </a:lnTo>
                    <a:lnTo>
                      <a:pt x="30" y="13"/>
                    </a:lnTo>
                    <a:lnTo>
                      <a:pt x="13" y="3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A70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347F0CFB-E020-46B1-945A-DB7ADC7100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1" y="1997"/>
                <a:ext cx="30" cy="30"/>
              </a:xfrm>
              <a:custGeom>
                <a:avLst/>
                <a:gdLst>
                  <a:gd name="T0" fmla="*/ 0 w 30"/>
                  <a:gd name="T1" fmla="*/ 17 h 30"/>
                  <a:gd name="T2" fmla="*/ 13 w 30"/>
                  <a:gd name="T3" fmla="*/ 0 h 30"/>
                  <a:gd name="T4" fmla="*/ 30 w 30"/>
                  <a:gd name="T5" fmla="*/ 17 h 30"/>
                  <a:gd name="T6" fmla="*/ 13 w 30"/>
                  <a:gd name="T7" fmla="*/ 30 h 30"/>
                  <a:gd name="T8" fmla="*/ 0 w 30"/>
                  <a:gd name="T9" fmla="*/ 1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0" y="17"/>
                    </a:moveTo>
                    <a:lnTo>
                      <a:pt x="13" y="0"/>
                    </a:lnTo>
                    <a:lnTo>
                      <a:pt x="30" y="17"/>
                    </a:lnTo>
                    <a:lnTo>
                      <a:pt x="13" y="3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4A70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4343DD96-0886-4D65-8C80-C70EFDBCB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0" y="1662"/>
                <a:ext cx="30" cy="30"/>
              </a:xfrm>
              <a:custGeom>
                <a:avLst/>
                <a:gdLst>
                  <a:gd name="T0" fmla="*/ 0 w 30"/>
                  <a:gd name="T1" fmla="*/ 13 h 30"/>
                  <a:gd name="T2" fmla="*/ 17 w 30"/>
                  <a:gd name="T3" fmla="*/ 0 h 30"/>
                  <a:gd name="T4" fmla="*/ 30 w 30"/>
                  <a:gd name="T5" fmla="*/ 13 h 30"/>
                  <a:gd name="T6" fmla="*/ 17 w 30"/>
                  <a:gd name="T7" fmla="*/ 30 h 30"/>
                  <a:gd name="T8" fmla="*/ 0 w 30"/>
                  <a:gd name="T9" fmla="*/ 1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0" y="13"/>
                    </a:moveTo>
                    <a:lnTo>
                      <a:pt x="17" y="0"/>
                    </a:lnTo>
                    <a:lnTo>
                      <a:pt x="30" y="13"/>
                    </a:lnTo>
                    <a:lnTo>
                      <a:pt x="17" y="3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A70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Line 8">
                <a:extLst>
                  <a:ext uri="{FF2B5EF4-FFF2-40B4-BE49-F238E27FC236}">
                    <a16:creationId xmlns:a16="http://schemas.microsoft.com/office/drawing/2014/main" id="{735DA940-E3FA-4FD1-A41A-17D1594A60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56" y="1148"/>
                <a:ext cx="0" cy="780"/>
              </a:xfrm>
              <a:prstGeom prst="line">
                <a:avLst/>
              </a:prstGeom>
              <a:noFill/>
              <a:ln w="6350" cap="rnd">
                <a:solidFill>
                  <a:srgbClr val="4A7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Line 9">
                <a:extLst>
                  <a:ext uri="{FF2B5EF4-FFF2-40B4-BE49-F238E27FC236}">
                    <a16:creationId xmlns:a16="http://schemas.microsoft.com/office/drawing/2014/main" id="{BC8B7F78-F9F8-4D9A-9B89-89B1400246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30" y="1928"/>
                <a:ext cx="52" cy="0"/>
              </a:xfrm>
              <a:prstGeom prst="line">
                <a:avLst/>
              </a:prstGeom>
              <a:noFill/>
              <a:ln w="6350" cap="rnd">
                <a:solidFill>
                  <a:srgbClr val="4A7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Line 10">
                <a:extLst>
                  <a:ext uri="{FF2B5EF4-FFF2-40B4-BE49-F238E27FC236}">
                    <a16:creationId xmlns:a16="http://schemas.microsoft.com/office/drawing/2014/main" id="{F760C692-EBB8-4950-B1A0-0FD0D4D56D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30" y="1148"/>
                <a:ext cx="52" cy="0"/>
              </a:xfrm>
              <a:prstGeom prst="line">
                <a:avLst/>
              </a:prstGeom>
              <a:noFill/>
              <a:ln w="6350" cap="rnd">
                <a:solidFill>
                  <a:srgbClr val="4A7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Line 11">
                <a:extLst>
                  <a:ext uri="{FF2B5EF4-FFF2-40B4-BE49-F238E27FC236}">
                    <a16:creationId xmlns:a16="http://schemas.microsoft.com/office/drawing/2014/main" id="{446032D8-6B65-4B56-B354-51B590F7DF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34" y="1371"/>
                <a:ext cx="0" cy="1286"/>
              </a:xfrm>
              <a:prstGeom prst="line">
                <a:avLst/>
              </a:prstGeom>
              <a:noFill/>
              <a:ln w="6350" cap="rnd">
                <a:solidFill>
                  <a:srgbClr val="4A7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Line 12">
                <a:extLst>
                  <a:ext uri="{FF2B5EF4-FFF2-40B4-BE49-F238E27FC236}">
                    <a16:creationId xmlns:a16="http://schemas.microsoft.com/office/drawing/2014/main" id="{A33BE418-7DCF-4CF9-8F0C-D4DAE6C392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9" y="2657"/>
                <a:ext cx="55" cy="0"/>
              </a:xfrm>
              <a:prstGeom prst="line">
                <a:avLst/>
              </a:prstGeom>
              <a:noFill/>
              <a:ln w="6350" cap="rnd">
                <a:solidFill>
                  <a:srgbClr val="4A7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Line 13">
                <a:extLst>
                  <a:ext uri="{FF2B5EF4-FFF2-40B4-BE49-F238E27FC236}">
                    <a16:creationId xmlns:a16="http://schemas.microsoft.com/office/drawing/2014/main" id="{5B40BA95-8072-4836-AD28-0E298087F5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9" y="1371"/>
                <a:ext cx="55" cy="0"/>
              </a:xfrm>
              <a:prstGeom prst="line">
                <a:avLst/>
              </a:prstGeom>
              <a:noFill/>
              <a:ln w="6350" cap="rnd">
                <a:solidFill>
                  <a:srgbClr val="4A7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Line 14">
                <a:extLst>
                  <a:ext uri="{FF2B5EF4-FFF2-40B4-BE49-F238E27FC236}">
                    <a16:creationId xmlns:a16="http://schemas.microsoft.com/office/drawing/2014/main" id="{EC561EB5-7B16-48EE-94C1-8F2EC94823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17" y="1345"/>
                <a:ext cx="0" cy="665"/>
              </a:xfrm>
              <a:prstGeom prst="line">
                <a:avLst/>
              </a:prstGeom>
              <a:noFill/>
              <a:ln w="6350" cap="rnd">
                <a:solidFill>
                  <a:srgbClr val="4A7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Line 15">
                <a:extLst>
                  <a:ext uri="{FF2B5EF4-FFF2-40B4-BE49-F238E27FC236}">
                    <a16:creationId xmlns:a16="http://schemas.microsoft.com/office/drawing/2014/main" id="{A81A5BF2-FAB4-4CB6-A32C-B093B49882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91" y="2010"/>
                <a:ext cx="51" cy="0"/>
              </a:xfrm>
              <a:prstGeom prst="line">
                <a:avLst/>
              </a:prstGeom>
              <a:noFill/>
              <a:ln w="6350" cap="rnd">
                <a:solidFill>
                  <a:srgbClr val="4A7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Line 16">
                <a:extLst>
                  <a:ext uri="{FF2B5EF4-FFF2-40B4-BE49-F238E27FC236}">
                    <a16:creationId xmlns:a16="http://schemas.microsoft.com/office/drawing/2014/main" id="{26D06D2F-4F65-4C08-B2FA-178A7EBAFC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91" y="1345"/>
                <a:ext cx="51" cy="0"/>
              </a:xfrm>
              <a:prstGeom prst="line">
                <a:avLst/>
              </a:prstGeom>
              <a:noFill/>
              <a:ln w="6350" cap="rnd">
                <a:solidFill>
                  <a:srgbClr val="4A7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Line 17">
                <a:extLst>
                  <a:ext uri="{FF2B5EF4-FFF2-40B4-BE49-F238E27FC236}">
                    <a16:creationId xmlns:a16="http://schemas.microsoft.com/office/drawing/2014/main" id="{BFECD317-D0A6-4C76-BDBA-5C7AD03F78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6" y="3085"/>
                <a:ext cx="1761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Line 18">
                <a:extLst>
                  <a:ext uri="{FF2B5EF4-FFF2-40B4-BE49-F238E27FC236}">
                    <a16:creationId xmlns:a16="http://schemas.microsoft.com/office/drawing/2014/main" id="{F5BDC6D9-A3C5-4BBF-8C90-FA98F6F84B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6" y="3085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Line 19">
                <a:extLst>
                  <a:ext uri="{FF2B5EF4-FFF2-40B4-BE49-F238E27FC236}">
                    <a16:creationId xmlns:a16="http://schemas.microsoft.com/office/drawing/2014/main" id="{E2A9A80F-5B9F-47D2-875F-E68AEDD043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34" y="3085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Line 20">
                <a:extLst>
                  <a:ext uri="{FF2B5EF4-FFF2-40B4-BE49-F238E27FC236}">
                    <a16:creationId xmlns:a16="http://schemas.microsoft.com/office/drawing/2014/main" id="{6BC4A0D0-63A2-43DC-A1AE-A53BC609DD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17" y="3085"/>
                <a:ext cx="0" cy="39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098B644-732F-4D28-95BE-83209F3C9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1" y="3162"/>
                <a:ext cx="28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Higher</a:t>
                </a:r>
                <a:endParaRPr kumimoji="0" lang="en-US" altLang="en-US" sz="2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C60C5A90-B748-40A8-A9EB-09596E40E6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0" y="3162"/>
                <a:ext cx="263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Lower</a:t>
                </a:r>
                <a:endParaRPr kumimoji="0" lang="en-US" altLang="en-US" sz="2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8B0320D4-27CD-475E-B8B1-7CCFEFC4A8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0" y="3162"/>
                <a:ext cx="10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All</a:t>
                </a:r>
                <a:endParaRPr kumimoji="0" lang="en-US" altLang="en-US" sz="280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" name="Line 24">
                <a:extLst>
                  <a:ext uri="{FF2B5EF4-FFF2-40B4-BE49-F238E27FC236}">
                    <a16:creationId xmlns:a16="http://schemas.microsoft.com/office/drawing/2014/main" id="{FB8032F6-414D-486A-84C8-1C1E53BD7A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29" y="1037"/>
                <a:ext cx="0" cy="1967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Line 25">
                <a:extLst>
                  <a:ext uri="{FF2B5EF4-FFF2-40B4-BE49-F238E27FC236}">
                    <a16:creationId xmlns:a16="http://schemas.microsoft.com/office/drawing/2014/main" id="{DF786CAA-9F11-47B2-8F4B-85E71465C8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91" y="3004"/>
                <a:ext cx="38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Line 26">
                <a:extLst>
                  <a:ext uri="{FF2B5EF4-FFF2-40B4-BE49-F238E27FC236}">
                    <a16:creationId xmlns:a16="http://schemas.microsoft.com/office/drawing/2014/main" id="{32E38F0C-1EC2-471D-89E9-0B5759C3F0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91" y="2220"/>
                <a:ext cx="38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Line 27">
                <a:extLst>
                  <a:ext uri="{FF2B5EF4-FFF2-40B4-BE49-F238E27FC236}">
                    <a16:creationId xmlns:a16="http://schemas.microsoft.com/office/drawing/2014/main" id="{536040F6-05C3-4014-B102-935A2E3556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91" y="1628"/>
                <a:ext cx="38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Line 28">
                <a:extLst>
                  <a:ext uri="{FF2B5EF4-FFF2-40B4-BE49-F238E27FC236}">
                    <a16:creationId xmlns:a16="http://schemas.microsoft.com/office/drawing/2014/main" id="{0C6237DD-4647-4630-B065-CCC3FE1E04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91" y="1037"/>
                <a:ext cx="38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BDB2535-A63A-4F29-95AE-851782C652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1" y="2970"/>
                <a:ext cx="13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0.2</a:t>
                </a:r>
                <a:endParaRPr kumimoji="0" lang="en-US" altLang="en-US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536C9C8-030D-4221-B60E-ADBF638805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1" y="2185"/>
                <a:ext cx="13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0.5</a:t>
                </a:r>
                <a:endParaRPr kumimoji="0" lang="en-US" altLang="en-US" sz="2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2D05CD9-5288-4FFD-878B-490031A16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" y="1589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en-US" altLang="en-US" sz="2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02340560-1229-4772-872B-7F3EB1B27D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" y="998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en-US" altLang="en-US" sz="2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" name="Line 33">
                <a:extLst>
                  <a:ext uri="{FF2B5EF4-FFF2-40B4-BE49-F238E27FC236}">
                    <a16:creationId xmlns:a16="http://schemas.microsoft.com/office/drawing/2014/main" id="{BCBC1068-442F-4897-913C-3596AF309B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29" y="1037"/>
                <a:ext cx="0" cy="1967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Line 34">
                <a:extLst>
                  <a:ext uri="{FF2B5EF4-FFF2-40B4-BE49-F238E27FC236}">
                    <a16:creationId xmlns:a16="http://schemas.microsoft.com/office/drawing/2014/main" id="{4843ACBF-4A1E-4E49-A405-143F89A31A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3004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Line 35">
                <a:extLst>
                  <a:ext uri="{FF2B5EF4-FFF2-40B4-BE49-F238E27FC236}">
                    <a16:creationId xmlns:a16="http://schemas.microsoft.com/office/drawing/2014/main" id="{A3F03737-DB1E-48C4-ADD9-7D8B96E506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2657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Line 36">
                <a:extLst>
                  <a:ext uri="{FF2B5EF4-FFF2-40B4-BE49-F238E27FC236}">
                    <a16:creationId xmlns:a16="http://schemas.microsoft.com/office/drawing/2014/main" id="{1BC7A9FA-C790-42F2-B73F-1DA7FDBBA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2413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Line 37">
                <a:extLst>
                  <a:ext uri="{FF2B5EF4-FFF2-40B4-BE49-F238E27FC236}">
                    <a16:creationId xmlns:a16="http://schemas.microsoft.com/office/drawing/2014/main" id="{CE263DE0-A224-43A1-ACE8-0EC9FCA59E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2220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Line 38">
                <a:extLst>
                  <a:ext uri="{FF2B5EF4-FFF2-40B4-BE49-F238E27FC236}">
                    <a16:creationId xmlns:a16="http://schemas.microsoft.com/office/drawing/2014/main" id="{F2883F77-E594-4451-8F1F-A5E8E906B1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2065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Line 39">
                <a:extLst>
                  <a:ext uri="{FF2B5EF4-FFF2-40B4-BE49-F238E27FC236}">
                    <a16:creationId xmlns:a16="http://schemas.microsoft.com/office/drawing/2014/main" id="{79E4E500-7660-42D0-A72A-97512AA6C3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1932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Line 40">
                <a:extLst>
                  <a:ext uri="{FF2B5EF4-FFF2-40B4-BE49-F238E27FC236}">
                    <a16:creationId xmlns:a16="http://schemas.microsoft.com/office/drawing/2014/main" id="{EA136048-EA12-4CD1-87C1-F4B2B8A738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1817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Line 41">
                <a:extLst>
                  <a:ext uri="{FF2B5EF4-FFF2-40B4-BE49-F238E27FC236}">
                    <a16:creationId xmlns:a16="http://schemas.microsoft.com/office/drawing/2014/main" id="{C511D62F-9644-48DA-94FE-8DB8A1F181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1718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Line 42">
                <a:extLst>
                  <a:ext uri="{FF2B5EF4-FFF2-40B4-BE49-F238E27FC236}">
                    <a16:creationId xmlns:a16="http://schemas.microsoft.com/office/drawing/2014/main" id="{BF88ACA8-73C7-4EBC-BF6C-F688AB0A4F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1628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Line 43">
                <a:extLst>
                  <a:ext uri="{FF2B5EF4-FFF2-40B4-BE49-F238E27FC236}">
                    <a16:creationId xmlns:a16="http://schemas.microsoft.com/office/drawing/2014/main" id="{85CECAC9-94C8-4E84-AA4E-C1CC51E1A3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1547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Line 44">
                <a:extLst>
                  <a:ext uri="{FF2B5EF4-FFF2-40B4-BE49-F238E27FC236}">
                    <a16:creationId xmlns:a16="http://schemas.microsoft.com/office/drawing/2014/main" id="{B537665A-A89C-4FB6-AF40-39FEA2750A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1474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Line 45">
                <a:extLst>
                  <a:ext uri="{FF2B5EF4-FFF2-40B4-BE49-F238E27FC236}">
                    <a16:creationId xmlns:a16="http://schemas.microsoft.com/office/drawing/2014/main" id="{496475A5-B0F2-496A-AE91-2A93DC6E71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1405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Line 46">
                <a:extLst>
                  <a:ext uri="{FF2B5EF4-FFF2-40B4-BE49-F238E27FC236}">
                    <a16:creationId xmlns:a16="http://schemas.microsoft.com/office/drawing/2014/main" id="{D7F99D9A-B8D4-4D38-8231-88730C7F09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1341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Line 47">
                <a:extLst>
                  <a:ext uri="{FF2B5EF4-FFF2-40B4-BE49-F238E27FC236}">
                    <a16:creationId xmlns:a16="http://schemas.microsoft.com/office/drawing/2014/main" id="{3C20F60C-2204-4AA4-BDD8-E7F7641143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1281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Line 48">
                <a:extLst>
                  <a:ext uri="{FF2B5EF4-FFF2-40B4-BE49-F238E27FC236}">
                    <a16:creationId xmlns:a16="http://schemas.microsoft.com/office/drawing/2014/main" id="{B1438FDA-DBD2-40A4-BCDB-42B6676633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1225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Line 49">
                <a:extLst>
                  <a:ext uri="{FF2B5EF4-FFF2-40B4-BE49-F238E27FC236}">
                    <a16:creationId xmlns:a16="http://schemas.microsoft.com/office/drawing/2014/main" id="{92D6071A-1847-4FA7-B0CF-BCBA4B0852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1174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Line 50">
                <a:extLst>
                  <a:ext uri="{FF2B5EF4-FFF2-40B4-BE49-F238E27FC236}">
                    <a16:creationId xmlns:a16="http://schemas.microsoft.com/office/drawing/2014/main" id="{0BD29FF1-6BF9-4442-BC2D-9EEA109326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1127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Line 51">
                <a:extLst>
                  <a:ext uri="{FF2B5EF4-FFF2-40B4-BE49-F238E27FC236}">
                    <a16:creationId xmlns:a16="http://schemas.microsoft.com/office/drawing/2014/main" id="{8FD4A15D-0B01-4074-98AB-F5D2039F9F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1080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Line 52">
                <a:extLst>
                  <a:ext uri="{FF2B5EF4-FFF2-40B4-BE49-F238E27FC236}">
                    <a16:creationId xmlns:a16="http://schemas.microsoft.com/office/drawing/2014/main" id="{9EAFF4BD-5646-497A-BF46-96B6EC349E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9" y="1037"/>
                <a:ext cx="43" cy="0"/>
              </a:xfrm>
              <a:prstGeom prst="line">
                <a:avLst/>
              </a:pr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A96DBC37-673D-44C2-93FD-328A7E4E49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46" y="1628"/>
                <a:ext cx="2356" cy="0"/>
              </a:xfrm>
              <a:custGeom>
                <a:avLst/>
                <a:gdLst>
                  <a:gd name="T0" fmla="*/ 8 w 550"/>
                  <a:gd name="T1" fmla="*/ 20 w 550"/>
                  <a:gd name="T2" fmla="*/ 32 w 550"/>
                  <a:gd name="T3" fmla="*/ 44 w 550"/>
                  <a:gd name="T4" fmla="*/ 56 w 550"/>
                  <a:gd name="T5" fmla="*/ 68 w 550"/>
                  <a:gd name="T6" fmla="*/ 80 w 550"/>
                  <a:gd name="T7" fmla="*/ 92 w 550"/>
                  <a:gd name="T8" fmla="*/ 104 w 550"/>
                  <a:gd name="T9" fmla="*/ 116 w 550"/>
                  <a:gd name="T10" fmla="*/ 128 w 550"/>
                  <a:gd name="T11" fmla="*/ 140 w 550"/>
                  <a:gd name="T12" fmla="*/ 152 w 550"/>
                  <a:gd name="T13" fmla="*/ 164 w 550"/>
                  <a:gd name="T14" fmla="*/ 176 w 550"/>
                  <a:gd name="T15" fmla="*/ 188 w 550"/>
                  <a:gd name="T16" fmla="*/ 200 w 550"/>
                  <a:gd name="T17" fmla="*/ 212 w 550"/>
                  <a:gd name="T18" fmla="*/ 224 w 550"/>
                  <a:gd name="T19" fmla="*/ 236 w 550"/>
                  <a:gd name="T20" fmla="*/ 248 w 550"/>
                  <a:gd name="T21" fmla="*/ 260 w 550"/>
                  <a:gd name="T22" fmla="*/ 272 w 550"/>
                  <a:gd name="T23" fmla="*/ 284 w 550"/>
                  <a:gd name="T24" fmla="*/ 296 w 550"/>
                  <a:gd name="T25" fmla="*/ 308 w 550"/>
                  <a:gd name="T26" fmla="*/ 320 w 550"/>
                  <a:gd name="T27" fmla="*/ 332 w 550"/>
                  <a:gd name="T28" fmla="*/ 344 w 550"/>
                  <a:gd name="T29" fmla="*/ 356 w 550"/>
                  <a:gd name="T30" fmla="*/ 368 w 550"/>
                  <a:gd name="T31" fmla="*/ 380 w 550"/>
                  <a:gd name="T32" fmla="*/ 392 w 550"/>
                  <a:gd name="T33" fmla="*/ 404 w 550"/>
                  <a:gd name="T34" fmla="*/ 416 w 550"/>
                  <a:gd name="T35" fmla="*/ 428 w 550"/>
                  <a:gd name="T36" fmla="*/ 440 w 550"/>
                  <a:gd name="T37" fmla="*/ 452 w 550"/>
                  <a:gd name="T38" fmla="*/ 464 w 550"/>
                  <a:gd name="T39" fmla="*/ 476 w 550"/>
                  <a:gd name="T40" fmla="*/ 488 w 550"/>
                  <a:gd name="T41" fmla="*/ 500 w 550"/>
                  <a:gd name="T42" fmla="*/ 512 w 550"/>
                  <a:gd name="T43" fmla="*/ 524 w 550"/>
                  <a:gd name="T44" fmla="*/ 536 w 550"/>
                  <a:gd name="T45" fmla="*/ 548 w 55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  <a:cxn ang="0">
                    <a:pos x="T11" y="0"/>
                  </a:cxn>
                  <a:cxn ang="0">
                    <a:pos x="T12" y="0"/>
                  </a:cxn>
                  <a:cxn ang="0">
                    <a:pos x="T13" y="0"/>
                  </a:cxn>
                  <a:cxn ang="0">
                    <a:pos x="T14" y="0"/>
                  </a:cxn>
                  <a:cxn ang="0">
                    <a:pos x="T15" y="0"/>
                  </a:cxn>
                  <a:cxn ang="0">
                    <a:pos x="T16" y="0"/>
                  </a:cxn>
                  <a:cxn ang="0">
                    <a:pos x="T17" y="0"/>
                  </a:cxn>
                  <a:cxn ang="0">
                    <a:pos x="T18" y="0"/>
                  </a:cxn>
                  <a:cxn ang="0">
                    <a:pos x="T19" y="0"/>
                  </a:cxn>
                  <a:cxn ang="0">
                    <a:pos x="T20" y="0"/>
                  </a:cxn>
                  <a:cxn ang="0">
                    <a:pos x="T21" y="0"/>
                  </a:cxn>
                  <a:cxn ang="0">
                    <a:pos x="T22" y="0"/>
                  </a:cxn>
                  <a:cxn ang="0">
                    <a:pos x="T23" y="0"/>
                  </a:cxn>
                  <a:cxn ang="0">
                    <a:pos x="T24" y="0"/>
                  </a:cxn>
                  <a:cxn ang="0">
                    <a:pos x="T25" y="0"/>
                  </a:cxn>
                  <a:cxn ang="0">
                    <a:pos x="T26" y="0"/>
                  </a:cxn>
                  <a:cxn ang="0">
                    <a:pos x="T27" y="0"/>
                  </a:cxn>
                  <a:cxn ang="0">
                    <a:pos x="T28" y="0"/>
                  </a:cxn>
                  <a:cxn ang="0">
                    <a:pos x="T29" y="0"/>
                  </a:cxn>
                  <a:cxn ang="0">
                    <a:pos x="T30" y="0"/>
                  </a:cxn>
                  <a:cxn ang="0">
                    <a:pos x="T31" y="0"/>
                  </a:cxn>
                  <a:cxn ang="0">
                    <a:pos x="T32" y="0"/>
                  </a:cxn>
                  <a:cxn ang="0">
                    <a:pos x="T33" y="0"/>
                  </a:cxn>
                  <a:cxn ang="0">
                    <a:pos x="T34" y="0"/>
                  </a:cxn>
                  <a:cxn ang="0">
                    <a:pos x="T35" y="0"/>
                  </a:cxn>
                  <a:cxn ang="0">
                    <a:pos x="T36" y="0"/>
                  </a:cxn>
                  <a:cxn ang="0">
                    <a:pos x="T37" y="0"/>
                  </a:cxn>
                  <a:cxn ang="0">
                    <a:pos x="T38" y="0"/>
                  </a:cxn>
                  <a:cxn ang="0">
                    <a:pos x="T39" y="0"/>
                  </a:cxn>
                  <a:cxn ang="0">
                    <a:pos x="T40" y="0"/>
                  </a:cxn>
                  <a:cxn ang="0">
                    <a:pos x="T41" y="0"/>
                  </a:cxn>
                  <a:cxn ang="0">
                    <a:pos x="T42" y="0"/>
                  </a:cxn>
                  <a:cxn ang="0">
                    <a:pos x="T43" y="0"/>
                  </a:cxn>
                  <a:cxn ang="0">
                    <a:pos x="T44" y="0"/>
                  </a:cxn>
                  <a:cxn ang="0">
                    <a:pos x="T45" y="0"/>
                  </a:cxn>
                </a:cxnLst>
                <a:rect l="0" t="0" r="r" b="b"/>
                <a:pathLst>
                  <a:path w="550">
                    <a:moveTo>
                      <a:pt x="4" y="0"/>
                    </a:moveTo>
                    <a:lnTo>
                      <a:pt x="8" y="0"/>
                    </a:lnTo>
                    <a:moveTo>
                      <a:pt x="12" y="0"/>
                    </a:moveTo>
                    <a:lnTo>
                      <a:pt x="16" y="0"/>
                    </a:lnTo>
                    <a:moveTo>
                      <a:pt x="20" y="0"/>
                    </a:moveTo>
                    <a:lnTo>
                      <a:pt x="24" y="0"/>
                    </a:lnTo>
                    <a:moveTo>
                      <a:pt x="28" y="0"/>
                    </a:moveTo>
                    <a:lnTo>
                      <a:pt x="32" y="0"/>
                    </a:lnTo>
                    <a:moveTo>
                      <a:pt x="36" y="0"/>
                    </a:moveTo>
                    <a:lnTo>
                      <a:pt x="40" y="0"/>
                    </a:lnTo>
                    <a:moveTo>
                      <a:pt x="44" y="0"/>
                    </a:moveTo>
                    <a:lnTo>
                      <a:pt x="48" y="0"/>
                    </a:lnTo>
                    <a:moveTo>
                      <a:pt x="52" y="0"/>
                    </a:moveTo>
                    <a:lnTo>
                      <a:pt x="56" y="0"/>
                    </a:lnTo>
                    <a:moveTo>
                      <a:pt x="60" y="0"/>
                    </a:moveTo>
                    <a:lnTo>
                      <a:pt x="64" y="0"/>
                    </a:lnTo>
                    <a:moveTo>
                      <a:pt x="68" y="0"/>
                    </a:moveTo>
                    <a:lnTo>
                      <a:pt x="72" y="0"/>
                    </a:lnTo>
                    <a:moveTo>
                      <a:pt x="76" y="0"/>
                    </a:moveTo>
                    <a:lnTo>
                      <a:pt x="80" y="0"/>
                    </a:lnTo>
                    <a:moveTo>
                      <a:pt x="84" y="0"/>
                    </a:moveTo>
                    <a:lnTo>
                      <a:pt x="88" y="0"/>
                    </a:lnTo>
                    <a:moveTo>
                      <a:pt x="92" y="0"/>
                    </a:moveTo>
                    <a:lnTo>
                      <a:pt x="96" y="0"/>
                    </a:lnTo>
                    <a:moveTo>
                      <a:pt x="100" y="0"/>
                    </a:moveTo>
                    <a:lnTo>
                      <a:pt x="104" y="0"/>
                    </a:lnTo>
                    <a:moveTo>
                      <a:pt x="108" y="0"/>
                    </a:moveTo>
                    <a:lnTo>
                      <a:pt x="112" y="0"/>
                    </a:lnTo>
                    <a:moveTo>
                      <a:pt x="116" y="0"/>
                    </a:moveTo>
                    <a:lnTo>
                      <a:pt x="120" y="0"/>
                    </a:lnTo>
                    <a:moveTo>
                      <a:pt x="124" y="0"/>
                    </a:moveTo>
                    <a:lnTo>
                      <a:pt x="128" y="0"/>
                    </a:lnTo>
                    <a:moveTo>
                      <a:pt x="132" y="0"/>
                    </a:moveTo>
                    <a:lnTo>
                      <a:pt x="136" y="0"/>
                    </a:lnTo>
                    <a:moveTo>
                      <a:pt x="140" y="0"/>
                    </a:moveTo>
                    <a:lnTo>
                      <a:pt x="144" y="0"/>
                    </a:lnTo>
                    <a:moveTo>
                      <a:pt x="148" y="0"/>
                    </a:moveTo>
                    <a:lnTo>
                      <a:pt x="152" y="0"/>
                    </a:lnTo>
                    <a:moveTo>
                      <a:pt x="156" y="0"/>
                    </a:moveTo>
                    <a:lnTo>
                      <a:pt x="160" y="0"/>
                    </a:lnTo>
                    <a:moveTo>
                      <a:pt x="164" y="0"/>
                    </a:moveTo>
                    <a:lnTo>
                      <a:pt x="168" y="0"/>
                    </a:lnTo>
                    <a:moveTo>
                      <a:pt x="172" y="0"/>
                    </a:moveTo>
                    <a:lnTo>
                      <a:pt x="176" y="0"/>
                    </a:lnTo>
                    <a:moveTo>
                      <a:pt x="180" y="0"/>
                    </a:moveTo>
                    <a:lnTo>
                      <a:pt x="184" y="0"/>
                    </a:lnTo>
                    <a:moveTo>
                      <a:pt x="188" y="0"/>
                    </a:moveTo>
                    <a:lnTo>
                      <a:pt x="192" y="0"/>
                    </a:lnTo>
                    <a:moveTo>
                      <a:pt x="196" y="0"/>
                    </a:moveTo>
                    <a:lnTo>
                      <a:pt x="200" y="0"/>
                    </a:lnTo>
                    <a:moveTo>
                      <a:pt x="204" y="0"/>
                    </a:moveTo>
                    <a:lnTo>
                      <a:pt x="208" y="0"/>
                    </a:lnTo>
                    <a:moveTo>
                      <a:pt x="212" y="0"/>
                    </a:moveTo>
                    <a:lnTo>
                      <a:pt x="216" y="0"/>
                    </a:lnTo>
                    <a:moveTo>
                      <a:pt x="220" y="0"/>
                    </a:moveTo>
                    <a:lnTo>
                      <a:pt x="224" y="0"/>
                    </a:lnTo>
                    <a:moveTo>
                      <a:pt x="228" y="0"/>
                    </a:moveTo>
                    <a:lnTo>
                      <a:pt x="232" y="0"/>
                    </a:lnTo>
                    <a:moveTo>
                      <a:pt x="236" y="0"/>
                    </a:moveTo>
                    <a:lnTo>
                      <a:pt x="240" y="0"/>
                    </a:lnTo>
                    <a:moveTo>
                      <a:pt x="244" y="0"/>
                    </a:moveTo>
                    <a:lnTo>
                      <a:pt x="248" y="0"/>
                    </a:lnTo>
                    <a:moveTo>
                      <a:pt x="252" y="0"/>
                    </a:moveTo>
                    <a:lnTo>
                      <a:pt x="256" y="0"/>
                    </a:lnTo>
                    <a:moveTo>
                      <a:pt x="260" y="0"/>
                    </a:moveTo>
                    <a:lnTo>
                      <a:pt x="264" y="0"/>
                    </a:lnTo>
                    <a:moveTo>
                      <a:pt x="268" y="0"/>
                    </a:moveTo>
                    <a:lnTo>
                      <a:pt x="272" y="0"/>
                    </a:lnTo>
                    <a:moveTo>
                      <a:pt x="276" y="0"/>
                    </a:moveTo>
                    <a:lnTo>
                      <a:pt x="280" y="0"/>
                    </a:lnTo>
                    <a:moveTo>
                      <a:pt x="284" y="0"/>
                    </a:moveTo>
                    <a:lnTo>
                      <a:pt x="288" y="0"/>
                    </a:lnTo>
                    <a:moveTo>
                      <a:pt x="292" y="0"/>
                    </a:moveTo>
                    <a:lnTo>
                      <a:pt x="296" y="0"/>
                    </a:lnTo>
                    <a:moveTo>
                      <a:pt x="300" y="0"/>
                    </a:moveTo>
                    <a:lnTo>
                      <a:pt x="304" y="0"/>
                    </a:lnTo>
                    <a:moveTo>
                      <a:pt x="308" y="0"/>
                    </a:moveTo>
                    <a:lnTo>
                      <a:pt x="312" y="0"/>
                    </a:lnTo>
                    <a:moveTo>
                      <a:pt x="316" y="0"/>
                    </a:moveTo>
                    <a:lnTo>
                      <a:pt x="320" y="0"/>
                    </a:lnTo>
                    <a:moveTo>
                      <a:pt x="324" y="0"/>
                    </a:moveTo>
                    <a:lnTo>
                      <a:pt x="328" y="0"/>
                    </a:lnTo>
                    <a:moveTo>
                      <a:pt x="332" y="0"/>
                    </a:moveTo>
                    <a:lnTo>
                      <a:pt x="336" y="0"/>
                    </a:lnTo>
                    <a:moveTo>
                      <a:pt x="340" y="0"/>
                    </a:moveTo>
                    <a:lnTo>
                      <a:pt x="344" y="0"/>
                    </a:lnTo>
                    <a:moveTo>
                      <a:pt x="348" y="0"/>
                    </a:moveTo>
                    <a:lnTo>
                      <a:pt x="352" y="0"/>
                    </a:lnTo>
                    <a:moveTo>
                      <a:pt x="356" y="0"/>
                    </a:moveTo>
                    <a:lnTo>
                      <a:pt x="360" y="0"/>
                    </a:lnTo>
                    <a:moveTo>
                      <a:pt x="364" y="0"/>
                    </a:moveTo>
                    <a:lnTo>
                      <a:pt x="368" y="0"/>
                    </a:lnTo>
                    <a:moveTo>
                      <a:pt x="372" y="0"/>
                    </a:moveTo>
                    <a:lnTo>
                      <a:pt x="376" y="0"/>
                    </a:lnTo>
                    <a:moveTo>
                      <a:pt x="380" y="0"/>
                    </a:moveTo>
                    <a:lnTo>
                      <a:pt x="384" y="0"/>
                    </a:lnTo>
                    <a:moveTo>
                      <a:pt x="388" y="0"/>
                    </a:moveTo>
                    <a:lnTo>
                      <a:pt x="392" y="0"/>
                    </a:lnTo>
                    <a:moveTo>
                      <a:pt x="396" y="0"/>
                    </a:moveTo>
                    <a:lnTo>
                      <a:pt x="400" y="0"/>
                    </a:lnTo>
                    <a:moveTo>
                      <a:pt x="404" y="0"/>
                    </a:moveTo>
                    <a:lnTo>
                      <a:pt x="408" y="0"/>
                    </a:lnTo>
                    <a:moveTo>
                      <a:pt x="412" y="0"/>
                    </a:moveTo>
                    <a:lnTo>
                      <a:pt x="416" y="0"/>
                    </a:lnTo>
                    <a:moveTo>
                      <a:pt x="420" y="0"/>
                    </a:moveTo>
                    <a:lnTo>
                      <a:pt x="424" y="0"/>
                    </a:lnTo>
                    <a:moveTo>
                      <a:pt x="428" y="0"/>
                    </a:moveTo>
                    <a:lnTo>
                      <a:pt x="432" y="0"/>
                    </a:lnTo>
                    <a:moveTo>
                      <a:pt x="436" y="0"/>
                    </a:moveTo>
                    <a:lnTo>
                      <a:pt x="440" y="0"/>
                    </a:lnTo>
                    <a:moveTo>
                      <a:pt x="444" y="0"/>
                    </a:moveTo>
                    <a:lnTo>
                      <a:pt x="448" y="0"/>
                    </a:lnTo>
                    <a:moveTo>
                      <a:pt x="452" y="0"/>
                    </a:moveTo>
                    <a:lnTo>
                      <a:pt x="456" y="0"/>
                    </a:lnTo>
                    <a:moveTo>
                      <a:pt x="460" y="0"/>
                    </a:moveTo>
                    <a:lnTo>
                      <a:pt x="464" y="0"/>
                    </a:lnTo>
                    <a:moveTo>
                      <a:pt x="468" y="0"/>
                    </a:moveTo>
                    <a:lnTo>
                      <a:pt x="472" y="0"/>
                    </a:lnTo>
                    <a:moveTo>
                      <a:pt x="476" y="0"/>
                    </a:moveTo>
                    <a:lnTo>
                      <a:pt x="480" y="0"/>
                    </a:lnTo>
                    <a:moveTo>
                      <a:pt x="484" y="0"/>
                    </a:moveTo>
                    <a:lnTo>
                      <a:pt x="488" y="0"/>
                    </a:lnTo>
                    <a:moveTo>
                      <a:pt x="492" y="0"/>
                    </a:moveTo>
                    <a:lnTo>
                      <a:pt x="496" y="0"/>
                    </a:lnTo>
                    <a:moveTo>
                      <a:pt x="500" y="0"/>
                    </a:moveTo>
                    <a:lnTo>
                      <a:pt x="504" y="0"/>
                    </a:lnTo>
                    <a:moveTo>
                      <a:pt x="508" y="0"/>
                    </a:moveTo>
                    <a:lnTo>
                      <a:pt x="512" y="0"/>
                    </a:lnTo>
                    <a:moveTo>
                      <a:pt x="516" y="0"/>
                    </a:moveTo>
                    <a:lnTo>
                      <a:pt x="520" y="0"/>
                    </a:lnTo>
                    <a:moveTo>
                      <a:pt x="524" y="0"/>
                    </a:moveTo>
                    <a:lnTo>
                      <a:pt x="528" y="0"/>
                    </a:lnTo>
                    <a:moveTo>
                      <a:pt x="532" y="0"/>
                    </a:moveTo>
                    <a:lnTo>
                      <a:pt x="536" y="0"/>
                    </a:lnTo>
                    <a:moveTo>
                      <a:pt x="540" y="0"/>
                    </a:moveTo>
                    <a:lnTo>
                      <a:pt x="544" y="0"/>
                    </a:lnTo>
                    <a:moveTo>
                      <a:pt x="548" y="0"/>
                    </a:moveTo>
                  </a:path>
                </a:pathLst>
              </a:custGeom>
              <a:noFill/>
              <a:ln w="635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A8E7D6C-0970-419F-8E16-5AB9ED9CB403}"/>
                </a:ext>
              </a:extLst>
            </p:cNvPr>
            <p:cNvSpPr txBox="1"/>
            <p:nvPr/>
          </p:nvSpPr>
          <p:spPr>
            <a:xfrm rot="16200000">
              <a:off x="1468535" y="2341101"/>
              <a:ext cx="23982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Odds ratio (aspirin / placebo)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60A361A-2C04-41C0-BECD-32D41244BE6A}"/>
              </a:ext>
            </a:extLst>
          </p:cNvPr>
          <p:cNvSpPr txBox="1"/>
          <p:nvPr/>
        </p:nvSpPr>
        <p:spPr>
          <a:xfrm>
            <a:off x="287679" y="6506804"/>
            <a:ext cx="12195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3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220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8060845A-19A3-415F-BD18-D86E98FD39DA}"/>
              </a:ext>
            </a:extLst>
          </p:cNvPr>
          <p:cNvSpPr txBox="1"/>
          <p:nvPr/>
        </p:nvSpPr>
        <p:spPr>
          <a:xfrm>
            <a:off x="278784" y="6399131"/>
            <a:ext cx="1055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4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67C2401-B272-4B5B-9642-7AE08B622C8A}"/>
              </a:ext>
            </a:extLst>
          </p:cNvPr>
          <p:cNvGrpSpPr/>
          <p:nvPr/>
        </p:nvGrpSpPr>
        <p:grpSpPr>
          <a:xfrm>
            <a:off x="1334053" y="771741"/>
            <a:ext cx="3748250" cy="4698784"/>
            <a:chOff x="1334053" y="1408666"/>
            <a:chExt cx="3748250" cy="4698784"/>
          </a:xfrm>
        </p:grpSpPr>
        <p:sp>
          <p:nvSpPr>
            <p:cNvPr id="4" name="Rectangle 6">
              <a:extLst>
                <a:ext uri="{FF2B5EF4-FFF2-40B4-BE49-F238E27FC236}">
                  <a16:creationId xmlns:a16="http://schemas.microsoft.com/office/drawing/2014/main" id="{2E246F96-7D79-4D46-AA2B-2C18C9B411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4769" y="5884899"/>
              <a:ext cx="3167534" cy="222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>
                  <a:ln>
                    <a:noFill/>
                  </a:ln>
                  <a:effectLst/>
                  <a:cs typeface="Arial" panose="020B0604020202020204" pitchFamily="34" charset="0"/>
                </a:rPr>
                <a:t>Placebo group gestation at delivery with PE (w)</a:t>
              </a:r>
            </a:p>
          </p:txBody>
        </p:sp>
        <p:sp>
          <p:nvSpPr>
            <p:cNvPr id="5" name="Rectangle 7">
              <a:extLst>
                <a:ext uri="{FF2B5EF4-FFF2-40B4-BE49-F238E27FC236}">
                  <a16:creationId xmlns:a16="http://schemas.microsoft.com/office/drawing/2014/main" id="{50F623DC-685D-47DE-961D-E3704B5F10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48824" y="3420851"/>
              <a:ext cx="113973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>
                  <a:ln>
                    <a:noFill/>
                  </a:ln>
                  <a:cs typeface="Arial" panose="020B0604020202020204" pitchFamily="34" charset="0"/>
                </a:rPr>
                <a:t>Aspirin effect (w)</a:t>
              </a:r>
              <a:endParaRPr kumimoji="0" lang="en-US" altLang="en-US" sz="1100" b="1" i="0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endParaRPr>
            </a:p>
          </p:txBody>
        </p:sp>
        <p:sp>
          <p:nvSpPr>
            <p:cNvPr id="27" name="Line 29">
              <a:extLst>
                <a:ext uri="{FF2B5EF4-FFF2-40B4-BE49-F238E27FC236}">
                  <a16:creationId xmlns:a16="http://schemas.microsoft.com/office/drawing/2014/main" id="{5881E263-A344-4D2D-B399-88E6FF0E7B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54351" y="1498155"/>
              <a:ext cx="0" cy="3941787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Line 30">
              <a:extLst>
                <a:ext uri="{FF2B5EF4-FFF2-40B4-BE49-F238E27FC236}">
                  <a16:creationId xmlns:a16="http://schemas.microsoft.com/office/drawing/2014/main" id="{8EA4A2CF-3600-4210-9866-E9267F045A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3158" y="5439943"/>
              <a:ext cx="71193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Line 31">
              <a:extLst>
                <a:ext uri="{FF2B5EF4-FFF2-40B4-BE49-F238E27FC236}">
                  <a16:creationId xmlns:a16="http://schemas.microsoft.com/office/drawing/2014/main" id="{74ECDAD6-F9CE-4CED-96FC-0161C5C45D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3158" y="4954935"/>
              <a:ext cx="71193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Line 32">
              <a:extLst>
                <a:ext uri="{FF2B5EF4-FFF2-40B4-BE49-F238E27FC236}">
                  <a16:creationId xmlns:a16="http://schemas.microsoft.com/office/drawing/2014/main" id="{8B7416E2-BB40-42D1-846E-51846B2E02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3158" y="4452292"/>
              <a:ext cx="71193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Line 33">
              <a:extLst>
                <a:ext uri="{FF2B5EF4-FFF2-40B4-BE49-F238E27FC236}">
                  <a16:creationId xmlns:a16="http://schemas.microsoft.com/office/drawing/2014/main" id="{E29A81B4-0D5C-4ABB-8C5D-DFCD9EF28D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3158" y="3964346"/>
              <a:ext cx="71193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Line 34">
              <a:extLst>
                <a:ext uri="{FF2B5EF4-FFF2-40B4-BE49-F238E27FC236}">
                  <a16:creationId xmlns:a16="http://schemas.microsoft.com/office/drawing/2014/main" id="{66D18B51-357D-4C3D-807E-0C281E00B6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3158" y="3476398"/>
              <a:ext cx="71193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Line 35">
              <a:extLst>
                <a:ext uri="{FF2B5EF4-FFF2-40B4-BE49-F238E27FC236}">
                  <a16:creationId xmlns:a16="http://schemas.microsoft.com/office/drawing/2014/main" id="{122714EE-EA2B-4525-8E1E-6EE4E9CA30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3158" y="2973755"/>
              <a:ext cx="71193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Line 36">
              <a:extLst>
                <a:ext uri="{FF2B5EF4-FFF2-40B4-BE49-F238E27FC236}">
                  <a16:creationId xmlns:a16="http://schemas.microsoft.com/office/drawing/2014/main" id="{1711C9F3-5CFB-4921-B007-4E9BB77853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3158" y="2488747"/>
              <a:ext cx="71193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Line 37">
              <a:extLst>
                <a:ext uri="{FF2B5EF4-FFF2-40B4-BE49-F238E27FC236}">
                  <a16:creationId xmlns:a16="http://schemas.microsoft.com/office/drawing/2014/main" id="{00EE4A23-6900-4075-8B56-71E6CA50E4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3158" y="1986102"/>
              <a:ext cx="71193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Line 38">
              <a:extLst>
                <a:ext uri="{FF2B5EF4-FFF2-40B4-BE49-F238E27FC236}">
                  <a16:creationId xmlns:a16="http://schemas.microsoft.com/office/drawing/2014/main" id="{F82CFCA2-5BFF-43E7-B397-754FCC11B9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83158" y="1498156"/>
              <a:ext cx="71193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Rectangle 40">
              <a:extLst>
                <a:ext uri="{FF2B5EF4-FFF2-40B4-BE49-F238E27FC236}">
                  <a16:creationId xmlns:a16="http://schemas.microsoft.com/office/drawing/2014/main" id="{822E0BBB-0C7E-45AB-8D20-CB5BB55C4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7798" y="5365152"/>
              <a:ext cx="12503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-1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9" name="Rectangle 41">
              <a:extLst>
                <a:ext uri="{FF2B5EF4-FFF2-40B4-BE49-F238E27FC236}">
                  <a16:creationId xmlns:a16="http://schemas.microsoft.com/office/drawing/2014/main" id="{D8CC2962-A187-4125-9564-EFC69CAB4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4284" y="4862507"/>
              <a:ext cx="7854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0" name="Rectangle 42">
              <a:extLst>
                <a:ext uri="{FF2B5EF4-FFF2-40B4-BE49-F238E27FC236}">
                  <a16:creationId xmlns:a16="http://schemas.microsoft.com/office/drawing/2014/main" id="{018AC95E-27D1-4CE6-9ABD-5B7ED8178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4284" y="4374561"/>
              <a:ext cx="7854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1" name="Rectangle 43">
              <a:extLst>
                <a:ext uri="{FF2B5EF4-FFF2-40B4-BE49-F238E27FC236}">
                  <a16:creationId xmlns:a16="http://schemas.microsoft.com/office/drawing/2014/main" id="{3DD5E8CF-54F5-41B6-BE7B-EE58B6889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4284" y="3889553"/>
              <a:ext cx="7854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2" name="Rectangle 44">
              <a:extLst>
                <a:ext uri="{FF2B5EF4-FFF2-40B4-BE49-F238E27FC236}">
                  <a16:creationId xmlns:a16="http://schemas.microsoft.com/office/drawing/2014/main" id="{43245057-9228-4B70-A770-7FA151FA7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4284" y="3386910"/>
              <a:ext cx="7854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3" name="Rectangle 45">
              <a:extLst>
                <a:ext uri="{FF2B5EF4-FFF2-40B4-BE49-F238E27FC236}">
                  <a16:creationId xmlns:a16="http://schemas.microsoft.com/office/drawing/2014/main" id="{AE1FF0A0-9569-4FAF-B91E-B71779C0C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4284" y="2898962"/>
              <a:ext cx="7854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4" name="Rectangle 46">
              <a:extLst>
                <a:ext uri="{FF2B5EF4-FFF2-40B4-BE49-F238E27FC236}">
                  <a16:creationId xmlns:a16="http://schemas.microsoft.com/office/drawing/2014/main" id="{A3FB1B2D-E387-45B0-90DC-E70775C0E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4284" y="2396319"/>
              <a:ext cx="7854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5" name="Rectangle 47">
              <a:extLst>
                <a:ext uri="{FF2B5EF4-FFF2-40B4-BE49-F238E27FC236}">
                  <a16:creationId xmlns:a16="http://schemas.microsoft.com/office/drawing/2014/main" id="{FB881469-F636-42D2-8E8A-02AECF050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4284" y="1911311"/>
              <a:ext cx="7854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6" name="Rectangle 48">
              <a:extLst>
                <a:ext uri="{FF2B5EF4-FFF2-40B4-BE49-F238E27FC236}">
                  <a16:creationId xmlns:a16="http://schemas.microsoft.com/office/drawing/2014/main" id="{1E37E163-2534-46BE-A6CF-8FC5CA2B0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4284" y="1408666"/>
              <a:ext cx="7854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" name="Line 8">
              <a:extLst>
                <a:ext uri="{FF2B5EF4-FFF2-40B4-BE49-F238E27FC236}">
                  <a16:creationId xmlns:a16="http://schemas.microsoft.com/office/drawing/2014/main" id="{44556D4F-4ACE-48D1-B34F-457DF378C2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8847" y="5521951"/>
              <a:ext cx="3017815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Line 9">
              <a:extLst>
                <a:ext uri="{FF2B5EF4-FFF2-40B4-BE49-F238E27FC236}">
                  <a16:creationId xmlns:a16="http://schemas.microsoft.com/office/drawing/2014/main" id="{BC0852A6-5AFF-4FD4-9B46-E9B4FA2055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8847" y="5521951"/>
              <a:ext cx="0" cy="7200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Line 10">
              <a:extLst>
                <a:ext uri="{FF2B5EF4-FFF2-40B4-BE49-F238E27FC236}">
                  <a16:creationId xmlns:a16="http://schemas.microsoft.com/office/drawing/2014/main" id="{0E018150-A628-4880-B3C2-708F34F246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10604" y="5521951"/>
              <a:ext cx="0" cy="7200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Line 11">
              <a:extLst>
                <a:ext uri="{FF2B5EF4-FFF2-40B4-BE49-F238E27FC236}">
                  <a16:creationId xmlns:a16="http://schemas.microsoft.com/office/drawing/2014/main" id="{D462AE82-4D5A-4739-A530-F6BF7D1E07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2361" y="5521951"/>
              <a:ext cx="0" cy="7200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Line 12">
              <a:extLst>
                <a:ext uri="{FF2B5EF4-FFF2-40B4-BE49-F238E27FC236}">
                  <a16:creationId xmlns:a16="http://schemas.microsoft.com/office/drawing/2014/main" id="{191B3175-B67C-416F-8A0B-CA426FDFC6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223" y="5521951"/>
              <a:ext cx="0" cy="7200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Line 13">
              <a:extLst>
                <a:ext uri="{FF2B5EF4-FFF2-40B4-BE49-F238E27FC236}">
                  <a16:creationId xmlns:a16="http://schemas.microsoft.com/office/drawing/2014/main" id="{A37AF744-B2FD-42BE-A93E-BC88BB3F64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5980" y="5521951"/>
              <a:ext cx="0" cy="7200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Line 14">
              <a:extLst>
                <a:ext uri="{FF2B5EF4-FFF2-40B4-BE49-F238E27FC236}">
                  <a16:creationId xmlns:a16="http://schemas.microsoft.com/office/drawing/2014/main" id="{639F6625-9EEE-4426-A754-0AEB1A5CD4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9423" y="5521951"/>
              <a:ext cx="0" cy="7200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Line 15">
              <a:extLst>
                <a:ext uri="{FF2B5EF4-FFF2-40B4-BE49-F238E27FC236}">
                  <a16:creationId xmlns:a16="http://schemas.microsoft.com/office/drawing/2014/main" id="{7AA07369-D1C4-4EE7-8D12-DD11FACAC3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9600" y="5521951"/>
              <a:ext cx="0" cy="7200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Line 16">
              <a:extLst>
                <a:ext uri="{FF2B5EF4-FFF2-40B4-BE49-F238E27FC236}">
                  <a16:creationId xmlns:a16="http://schemas.microsoft.com/office/drawing/2014/main" id="{60A360EB-0331-4F1A-972C-88831F5E28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3042" y="5521951"/>
              <a:ext cx="0" cy="7200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Line 17">
              <a:extLst>
                <a:ext uri="{FF2B5EF4-FFF2-40B4-BE49-F238E27FC236}">
                  <a16:creationId xmlns:a16="http://schemas.microsoft.com/office/drawing/2014/main" id="{F78508D6-8D6E-4F9E-988B-9E5F2E2095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4799" y="5521951"/>
              <a:ext cx="0" cy="7200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Line 18">
              <a:extLst>
                <a:ext uri="{FF2B5EF4-FFF2-40B4-BE49-F238E27FC236}">
                  <a16:creationId xmlns:a16="http://schemas.microsoft.com/office/drawing/2014/main" id="{522A5DE8-519E-441C-9303-0657A9CE06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6662" y="5521951"/>
              <a:ext cx="0" cy="7200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9">
              <a:extLst>
                <a:ext uri="{FF2B5EF4-FFF2-40B4-BE49-F238E27FC236}">
                  <a16:creationId xmlns:a16="http://schemas.microsoft.com/office/drawing/2014/main" id="{D678B063-0873-41DE-9FEC-84DB729D8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3560" y="5670554"/>
              <a:ext cx="157094" cy="222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24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" name="Rectangle 20">
              <a:extLst>
                <a:ext uri="{FF2B5EF4-FFF2-40B4-BE49-F238E27FC236}">
                  <a16:creationId xmlns:a16="http://schemas.microsoft.com/office/drawing/2014/main" id="{00816F7C-53F7-4218-810B-D4F63E739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5317" y="5670554"/>
              <a:ext cx="157094" cy="222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26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9" name="Rectangle 21">
              <a:extLst>
                <a:ext uri="{FF2B5EF4-FFF2-40B4-BE49-F238E27FC236}">
                  <a16:creationId xmlns:a16="http://schemas.microsoft.com/office/drawing/2014/main" id="{47CAA26A-01C2-4C59-A6AC-B9D866982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075" y="5670554"/>
              <a:ext cx="157094" cy="222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28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" name="Rectangle 22">
              <a:extLst>
                <a:ext uri="{FF2B5EF4-FFF2-40B4-BE49-F238E27FC236}">
                  <a16:creationId xmlns:a16="http://schemas.microsoft.com/office/drawing/2014/main" id="{120A170E-D8CE-4ED5-8BF9-A8376514A2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8937" y="5670554"/>
              <a:ext cx="157094" cy="222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30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" name="Rectangle 23">
              <a:extLst>
                <a:ext uri="{FF2B5EF4-FFF2-40B4-BE49-F238E27FC236}">
                  <a16:creationId xmlns:a16="http://schemas.microsoft.com/office/drawing/2014/main" id="{A9253563-BF68-425D-B9FC-A5F4A8059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0695" y="5670554"/>
              <a:ext cx="157094" cy="222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32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" name="Rectangle 24">
              <a:extLst>
                <a:ext uri="{FF2B5EF4-FFF2-40B4-BE49-F238E27FC236}">
                  <a16:creationId xmlns:a16="http://schemas.microsoft.com/office/drawing/2014/main" id="{49742CB5-A037-4E29-A276-5B4B5EFCC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136" y="5670554"/>
              <a:ext cx="157094" cy="222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34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3" name="Rectangle 25">
              <a:extLst>
                <a:ext uri="{FF2B5EF4-FFF2-40B4-BE49-F238E27FC236}">
                  <a16:creationId xmlns:a16="http://schemas.microsoft.com/office/drawing/2014/main" id="{4AA38428-89C6-430D-98D4-A8EA5C2233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4314" y="5670554"/>
              <a:ext cx="157094" cy="222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36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4" name="Rectangle 26">
              <a:extLst>
                <a:ext uri="{FF2B5EF4-FFF2-40B4-BE49-F238E27FC236}">
                  <a16:creationId xmlns:a16="http://schemas.microsoft.com/office/drawing/2014/main" id="{4854CB54-262C-4AAB-AE24-85DBF8B2E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7755" y="5670554"/>
              <a:ext cx="157094" cy="222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38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" name="Rectangle 27">
              <a:extLst>
                <a:ext uri="{FF2B5EF4-FFF2-40B4-BE49-F238E27FC236}">
                  <a16:creationId xmlns:a16="http://schemas.microsoft.com/office/drawing/2014/main" id="{21312882-A605-430A-B27C-70C4D073A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9514" y="5670554"/>
              <a:ext cx="157094" cy="222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40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6" name="Rectangle 28">
              <a:extLst>
                <a:ext uri="{FF2B5EF4-FFF2-40B4-BE49-F238E27FC236}">
                  <a16:creationId xmlns:a16="http://schemas.microsoft.com/office/drawing/2014/main" id="{E37429C9-62DC-420A-B7AC-F9861D587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1375" y="5670554"/>
              <a:ext cx="157094" cy="222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42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" name="Freeform 52">
              <a:extLst>
                <a:ext uri="{FF2B5EF4-FFF2-40B4-BE49-F238E27FC236}">
                  <a16:creationId xmlns:a16="http://schemas.microsoft.com/office/drawing/2014/main" id="{731CA037-50A2-43FB-990A-99088D7AA9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49577" y="4954935"/>
              <a:ext cx="2947085" cy="0"/>
            </a:xfrm>
            <a:custGeom>
              <a:avLst/>
              <a:gdLst>
                <a:gd name="T0" fmla="*/ 0 w 328"/>
                <a:gd name="T1" fmla="*/ 8 w 328"/>
                <a:gd name="T2" fmla="*/ 16 w 328"/>
                <a:gd name="T3" fmla="*/ 24 w 328"/>
                <a:gd name="T4" fmla="*/ 32 w 328"/>
                <a:gd name="T5" fmla="*/ 40 w 328"/>
                <a:gd name="T6" fmla="*/ 48 w 328"/>
                <a:gd name="T7" fmla="*/ 56 w 328"/>
                <a:gd name="T8" fmla="*/ 64 w 328"/>
                <a:gd name="T9" fmla="*/ 72 w 328"/>
                <a:gd name="T10" fmla="*/ 80 w 328"/>
                <a:gd name="T11" fmla="*/ 88 w 328"/>
                <a:gd name="T12" fmla="*/ 96 w 328"/>
                <a:gd name="T13" fmla="*/ 104 w 328"/>
                <a:gd name="T14" fmla="*/ 112 w 328"/>
                <a:gd name="T15" fmla="*/ 120 w 328"/>
                <a:gd name="T16" fmla="*/ 128 w 328"/>
                <a:gd name="T17" fmla="*/ 136 w 328"/>
                <a:gd name="T18" fmla="*/ 144 w 328"/>
                <a:gd name="T19" fmla="*/ 152 w 328"/>
                <a:gd name="T20" fmla="*/ 160 w 328"/>
                <a:gd name="T21" fmla="*/ 168 w 328"/>
                <a:gd name="T22" fmla="*/ 176 w 328"/>
                <a:gd name="T23" fmla="*/ 184 w 328"/>
                <a:gd name="T24" fmla="*/ 192 w 328"/>
                <a:gd name="T25" fmla="*/ 200 w 328"/>
                <a:gd name="T26" fmla="*/ 208 w 328"/>
                <a:gd name="T27" fmla="*/ 216 w 328"/>
                <a:gd name="T28" fmla="*/ 224 w 328"/>
                <a:gd name="T29" fmla="*/ 232 w 328"/>
                <a:gd name="T30" fmla="*/ 240 w 328"/>
                <a:gd name="T31" fmla="*/ 248 w 328"/>
                <a:gd name="T32" fmla="*/ 256 w 328"/>
                <a:gd name="T33" fmla="*/ 264 w 328"/>
                <a:gd name="T34" fmla="*/ 272 w 328"/>
                <a:gd name="T35" fmla="*/ 280 w 328"/>
                <a:gd name="T36" fmla="*/ 288 w 328"/>
                <a:gd name="T37" fmla="*/ 296 w 328"/>
                <a:gd name="T38" fmla="*/ 304 w 328"/>
                <a:gd name="T39" fmla="*/ 312 w 328"/>
                <a:gd name="T40" fmla="*/ 320 w 3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</a:cxnLst>
              <a:rect l="0" t="0" r="r" b="b"/>
              <a:pathLst>
                <a:path w="328">
                  <a:moveTo>
                    <a:pt x="8" y="0"/>
                  </a:moveTo>
                  <a:lnTo>
                    <a:pt x="16" y="0"/>
                  </a:lnTo>
                  <a:moveTo>
                    <a:pt x="24" y="0"/>
                  </a:moveTo>
                  <a:lnTo>
                    <a:pt x="32" y="0"/>
                  </a:lnTo>
                  <a:moveTo>
                    <a:pt x="40" y="0"/>
                  </a:moveTo>
                  <a:lnTo>
                    <a:pt x="48" y="0"/>
                  </a:lnTo>
                  <a:moveTo>
                    <a:pt x="56" y="0"/>
                  </a:moveTo>
                  <a:lnTo>
                    <a:pt x="64" y="0"/>
                  </a:lnTo>
                  <a:moveTo>
                    <a:pt x="72" y="0"/>
                  </a:moveTo>
                  <a:lnTo>
                    <a:pt x="80" y="0"/>
                  </a:lnTo>
                  <a:moveTo>
                    <a:pt x="88" y="0"/>
                  </a:moveTo>
                  <a:lnTo>
                    <a:pt x="96" y="0"/>
                  </a:lnTo>
                  <a:moveTo>
                    <a:pt x="104" y="0"/>
                  </a:moveTo>
                  <a:lnTo>
                    <a:pt x="112" y="0"/>
                  </a:lnTo>
                  <a:moveTo>
                    <a:pt x="120" y="0"/>
                  </a:moveTo>
                  <a:lnTo>
                    <a:pt x="128" y="0"/>
                  </a:lnTo>
                  <a:moveTo>
                    <a:pt x="136" y="0"/>
                  </a:moveTo>
                  <a:lnTo>
                    <a:pt x="144" y="0"/>
                  </a:lnTo>
                  <a:moveTo>
                    <a:pt x="152" y="0"/>
                  </a:moveTo>
                  <a:lnTo>
                    <a:pt x="160" y="0"/>
                  </a:lnTo>
                  <a:moveTo>
                    <a:pt x="168" y="0"/>
                  </a:moveTo>
                  <a:lnTo>
                    <a:pt x="176" y="0"/>
                  </a:lnTo>
                  <a:moveTo>
                    <a:pt x="184" y="0"/>
                  </a:moveTo>
                  <a:lnTo>
                    <a:pt x="192" y="0"/>
                  </a:lnTo>
                  <a:moveTo>
                    <a:pt x="200" y="0"/>
                  </a:moveTo>
                  <a:lnTo>
                    <a:pt x="208" y="0"/>
                  </a:lnTo>
                  <a:moveTo>
                    <a:pt x="216" y="0"/>
                  </a:moveTo>
                  <a:lnTo>
                    <a:pt x="224" y="0"/>
                  </a:lnTo>
                  <a:moveTo>
                    <a:pt x="232" y="0"/>
                  </a:moveTo>
                  <a:lnTo>
                    <a:pt x="240" y="0"/>
                  </a:lnTo>
                  <a:moveTo>
                    <a:pt x="248" y="0"/>
                  </a:moveTo>
                  <a:lnTo>
                    <a:pt x="256" y="0"/>
                  </a:lnTo>
                  <a:moveTo>
                    <a:pt x="264" y="0"/>
                  </a:moveTo>
                  <a:lnTo>
                    <a:pt x="272" y="0"/>
                  </a:lnTo>
                  <a:moveTo>
                    <a:pt x="280" y="0"/>
                  </a:moveTo>
                  <a:lnTo>
                    <a:pt x="288" y="0"/>
                  </a:lnTo>
                  <a:moveTo>
                    <a:pt x="296" y="0"/>
                  </a:moveTo>
                  <a:lnTo>
                    <a:pt x="304" y="0"/>
                  </a:lnTo>
                  <a:moveTo>
                    <a:pt x="312" y="0"/>
                  </a:moveTo>
                  <a:lnTo>
                    <a:pt x="320" y="0"/>
                  </a:lnTo>
                </a:path>
              </a:pathLst>
            </a:custGeom>
            <a:noFill/>
            <a:ln w="17463" cap="rnd">
              <a:solidFill>
                <a:srgbClr val="BEBEB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ED55713-CE87-450F-B956-48804AFA98A1}"/>
                </a:ext>
              </a:extLst>
            </p:cNvPr>
            <p:cNvCxnSpPr>
              <a:cxnSpLocks/>
            </p:cNvCxnSpPr>
            <p:nvPr/>
          </p:nvCxnSpPr>
          <p:spPr>
            <a:xfrm>
              <a:off x="2005792" y="2786641"/>
              <a:ext cx="2990869" cy="199486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7F5190-A7C3-4821-A11A-855F98FEA7F2}"/>
                </a:ext>
              </a:extLst>
            </p:cNvPr>
            <p:cNvSpPr/>
            <p:nvPr/>
          </p:nvSpPr>
          <p:spPr>
            <a:xfrm>
              <a:off x="2110154" y="1614854"/>
              <a:ext cx="2854569" cy="2590800"/>
            </a:xfrm>
            <a:custGeom>
              <a:avLst/>
              <a:gdLst>
                <a:gd name="connsiteX0" fmla="*/ 0 w 2854569"/>
                <a:gd name="connsiteY0" fmla="*/ 0 h 2590800"/>
                <a:gd name="connsiteX1" fmla="*/ 586154 w 2854569"/>
                <a:gd name="connsiteY1" fmla="*/ 685800 h 2590800"/>
                <a:gd name="connsiteX2" fmla="*/ 1201615 w 2854569"/>
                <a:gd name="connsiteY2" fmla="*/ 1359877 h 2590800"/>
                <a:gd name="connsiteX3" fmla="*/ 1746738 w 2854569"/>
                <a:gd name="connsiteY3" fmla="*/ 1940169 h 2590800"/>
                <a:gd name="connsiteX4" fmla="*/ 2180492 w 2854569"/>
                <a:gd name="connsiteY4" fmla="*/ 2291861 h 2590800"/>
                <a:gd name="connsiteX5" fmla="*/ 2608384 w 2854569"/>
                <a:gd name="connsiteY5" fmla="*/ 2514600 h 2590800"/>
                <a:gd name="connsiteX6" fmla="*/ 2854569 w 2854569"/>
                <a:gd name="connsiteY6" fmla="*/ 2590800 h 259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4569" h="2590800">
                  <a:moveTo>
                    <a:pt x="0" y="0"/>
                  </a:moveTo>
                  <a:cubicBezTo>
                    <a:pt x="192942" y="229577"/>
                    <a:pt x="385885" y="459154"/>
                    <a:pt x="586154" y="685800"/>
                  </a:cubicBezTo>
                  <a:cubicBezTo>
                    <a:pt x="786423" y="912446"/>
                    <a:pt x="1008184" y="1150816"/>
                    <a:pt x="1201615" y="1359877"/>
                  </a:cubicBezTo>
                  <a:cubicBezTo>
                    <a:pt x="1395046" y="1568938"/>
                    <a:pt x="1583592" y="1784838"/>
                    <a:pt x="1746738" y="1940169"/>
                  </a:cubicBezTo>
                  <a:cubicBezTo>
                    <a:pt x="1909884" y="2095500"/>
                    <a:pt x="2036884" y="2196123"/>
                    <a:pt x="2180492" y="2291861"/>
                  </a:cubicBezTo>
                  <a:cubicBezTo>
                    <a:pt x="2324100" y="2387599"/>
                    <a:pt x="2496038" y="2464777"/>
                    <a:pt x="2608384" y="2514600"/>
                  </a:cubicBezTo>
                  <a:cubicBezTo>
                    <a:pt x="2720730" y="2564423"/>
                    <a:pt x="2787649" y="2577611"/>
                    <a:pt x="2854569" y="2590800"/>
                  </a:cubicBezTo>
                </a:path>
              </a:pathLst>
            </a:custGeom>
            <a:noFill/>
            <a:ln w="952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3AAB9AD6-4A03-41FB-9677-1639058D75E1}"/>
                </a:ext>
              </a:extLst>
            </p:cNvPr>
            <p:cNvSpPr/>
            <p:nvPr/>
          </p:nvSpPr>
          <p:spPr>
            <a:xfrm>
              <a:off x="2007577" y="4293577"/>
              <a:ext cx="2963008" cy="946638"/>
            </a:xfrm>
            <a:custGeom>
              <a:avLst/>
              <a:gdLst>
                <a:gd name="connsiteX0" fmla="*/ 0 w 2963008"/>
                <a:gd name="connsiteY0" fmla="*/ 0 h 946638"/>
                <a:gd name="connsiteX1" fmla="*/ 269631 w 2963008"/>
                <a:gd name="connsiteY1" fmla="*/ 11723 h 946638"/>
                <a:gd name="connsiteX2" fmla="*/ 805961 w 2963008"/>
                <a:gd name="connsiteY2" fmla="*/ 58615 h 946638"/>
                <a:gd name="connsiteX3" fmla="*/ 1433146 w 2963008"/>
                <a:gd name="connsiteY3" fmla="*/ 152400 h 946638"/>
                <a:gd name="connsiteX4" fmla="*/ 1992923 w 2963008"/>
                <a:gd name="connsiteY4" fmla="*/ 293077 h 946638"/>
                <a:gd name="connsiteX5" fmla="*/ 2406161 w 2963008"/>
                <a:gd name="connsiteY5" fmla="*/ 495300 h 946638"/>
                <a:gd name="connsiteX6" fmla="*/ 2740269 w 2963008"/>
                <a:gd name="connsiteY6" fmla="*/ 741485 h 946638"/>
                <a:gd name="connsiteX7" fmla="*/ 2963008 w 2963008"/>
                <a:gd name="connsiteY7" fmla="*/ 946638 h 946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63008" h="946638">
                  <a:moveTo>
                    <a:pt x="0" y="0"/>
                  </a:moveTo>
                  <a:cubicBezTo>
                    <a:pt x="67652" y="977"/>
                    <a:pt x="135304" y="1954"/>
                    <a:pt x="269631" y="11723"/>
                  </a:cubicBezTo>
                  <a:cubicBezTo>
                    <a:pt x="403958" y="21492"/>
                    <a:pt x="612042" y="35169"/>
                    <a:pt x="805961" y="58615"/>
                  </a:cubicBezTo>
                  <a:cubicBezTo>
                    <a:pt x="999880" y="82061"/>
                    <a:pt x="1235319" y="113323"/>
                    <a:pt x="1433146" y="152400"/>
                  </a:cubicBezTo>
                  <a:cubicBezTo>
                    <a:pt x="1630973" y="191477"/>
                    <a:pt x="1830754" y="235927"/>
                    <a:pt x="1992923" y="293077"/>
                  </a:cubicBezTo>
                  <a:cubicBezTo>
                    <a:pt x="2155092" y="350227"/>
                    <a:pt x="2281603" y="420565"/>
                    <a:pt x="2406161" y="495300"/>
                  </a:cubicBezTo>
                  <a:cubicBezTo>
                    <a:pt x="2530719" y="570035"/>
                    <a:pt x="2647461" y="666262"/>
                    <a:pt x="2740269" y="741485"/>
                  </a:cubicBezTo>
                  <a:cubicBezTo>
                    <a:pt x="2833077" y="816708"/>
                    <a:pt x="2898042" y="881673"/>
                    <a:pt x="2963008" y="94663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099482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97</Words>
  <Application>Microsoft Office PowerPoint</Application>
  <PresentationFormat>Widescreen</PresentationFormat>
  <Paragraphs>58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MS PGothic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</dc:creator>
  <cp:lastModifiedBy>Dave</cp:lastModifiedBy>
  <cp:revision>62</cp:revision>
  <dcterms:created xsi:type="dcterms:W3CDTF">2018-10-09T10:59:42Z</dcterms:created>
  <dcterms:modified xsi:type="dcterms:W3CDTF">2018-11-19T10:44:20Z</dcterms:modified>
</cp:coreProperties>
</file>